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211300" cy="20104100"/>
  <p:notesSz cx="14211300" cy="201041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Sección predeterminada" id="{CD95B363-2814-49A3-B968-13D496EDA7A3}">
          <p14:sldIdLst>
            <p14:sldId id="256"/>
          </p14:sldIdLst>
        </p14:section>
        <p14:section name="Sección sin título" id="{0C009A3A-B96F-4DD8-9330-CA6C823A66C8}">
          <p14:sldIdLst>
            <p14:sldId id="268"/>
            <p14:sldId id="269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1950" y="-1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323" y="6232271"/>
            <a:ext cx="1208500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9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2647" y="11258296"/>
            <a:ext cx="995235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0882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2089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766" y="0"/>
            <a:ext cx="13816478" cy="2010358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1403"/>
            <a:ext cx="8069248" cy="1216070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9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2769" y="1087854"/>
            <a:ext cx="6633209" cy="1382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9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0882" y="4623943"/>
            <a:ext cx="1279588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4001" y="18696814"/>
            <a:ext cx="4549648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0882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36708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18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hyperlink" Target="https://www.facebook.com/share/1AAp9b3MQy/" TargetMode="External"/><Relationship Id="rId12" Type="http://schemas.openxmlformats.org/officeDocument/2006/relationships/image" Target="../media/image55.png"/><Relationship Id="rId17" Type="http://schemas.openxmlformats.org/officeDocument/2006/relationships/image" Target="../media/image58.png"/><Relationship Id="rId2" Type="http://schemas.openxmlformats.org/officeDocument/2006/relationships/image" Target="../media/image48.png"/><Relationship Id="rId16" Type="http://schemas.openxmlformats.org/officeDocument/2006/relationships/hyperlink" Target="https://open.spotify.com/artist/2hrmlBZt0qLLmsigdUiqT3?si=zr1him51SQeZXlp12iGEQQ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5" Type="http://schemas.openxmlformats.org/officeDocument/2006/relationships/hyperlink" Target="https://youtube.com/@stevensaguirre?feature=shared" TargetMode="External"/><Relationship Id="rId10" Type="http://schemas.openxmlformats.org/officeDocument/2006/relationships/hyperlink" Target="https://www.instagram.com/stevensaguirre?igsh=MTMxNWx5YnlraTNwYg%3D%3D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stevensaguirre@hotmail.com.co" TargetMode="External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70" dirty="0"/>
              <a:t>PRESS</a:t>
            </a:r>
            <a:r>
              <a:rPr spc="955" dirty="0"/>
              <a:t> </a:t>
            </a:r>
            <a:r>
              <a:rPr spc="670" dirty="0"/>
              <a:t>KIT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661659" y="0"/>
            <a:ext cx="8549640" cy="12282170"/>
            <a:chOff x="5661659" y="0"/>
            <a:chExt cx="8549640" cy="122821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3512" y="0"/>
              <a:ext cx="7947427" cy="1228166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61659" y="2449895"/>
              <a:ext cx="7297981" cy="7732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84315" y="138788"/>
            <a:ext cx="6790520" cy="105128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2077700" cy="3803650"/>
            <a:chOff x="0" y="0"/>
            <a:chExt cx="12077700" cy="38036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81973" y="1657853"/>
              <a:ext cx="5095611" cy="4027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7699815" cy="380339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803592" y="0"/>
            <a:ext cx="13070840" cy="18326735"/>
            <a:chOff x="803592" y="0"/>
            <a:chExt cx="13070840" cy="1832673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6634" y="10230480"/>
              <a:ext cx="7017764" cy="80957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592" y="0"/>
              <a:ext cx="12789445" cy="1424660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93138" y="11979782"/>
              <a:ext cx="761365" cy="756920"/>
            </a:xfrm>
            <a:custGeom>
              <a:avLst/>
              <a:gdLst/>
              <a:ahLst/>
              <a:cxnLst/>
              <a:rect l="l" t="t" r="r" b="b"/>
              <a:pathLst>
                <a:path w="761364" h="756920">
                  <a:moveTo>
                    <a:pt x="380444" y="205"/>
                  </a:moveTo>
                  <a:lnTo>
                    <a:pt x="332693" y="3126"/>
                  </a:lnTo>
                  <a:lnTo>
                    <a:pt x="286721" y="11762"/>
                  </a:lnTo>
                  <a:lnTo>
                    <a:pt x="242907" y="25731"/>
                  </a:lnTo>
                  <a:lnTo>
                    <a:pt x="201633" y="44781"/>
                  </a:lnTo>
                  <a:lnTo>
                    <a:pt x="163026" y="68402"/>
                  </a:lnTo>
                  <a:lnTo>
                    <a:pt x="127721" y="96214"/>
                  </a:lnTo>
                  <a:lnTo>
                    <a:pt x="95971" y="127964"/>
                  </a:lnTo>
                  <a:lnTo>
                    <a:pt x="68032" y="163269"/>
                  </a:lnTo>
                  <a:lnTo>
                    <a:pt x="44538" y="201876"/>
                  </a:lnTo>
                  <a:lnTo>
                    <a:pt x="25488" y="243150"/>
                  </a:lnTo>
                  <a:lnTo>
                    <a:pt x="11518" y="287091"/>
                  </a:lnTo>
                  <a:lnTo>
                    <a:pt x="2883" y="332936"/>
                  </a:lnTo>
                  <a:lnTo>
                    <a:pt x="-37" y="380687"/>
                  </a:lnTo>
                  <a:lnTo>
                    <a:pt x="2756" y="427549"/>
                  </a:lnTo>
                  <a:lnTo>
                    <a:pt x="11010" y="472506"/>
                  </a:lnTo>
                  <a:lnTo>
                    <a:pt x="24472" y="515558"/>
                  </a:lnTo>
                  <a:lnTo>
                    <a:pt x="42760" y="556324"/>
                  </a:lnTo>
                  <a:lnTo>
                    <a:pt x="65365" y="594296"/>
                  </a:lnTo>
                  <a:lnTo>
                    <a:pt x="92288" y="629220"/>
                  </a:lnTo>
                  <a:lnTo>
                    <a:pt x="122895" y="660842"/>
                  </a:lnTo>
                  <a:lnTo>
                    <a:pt x="156930" y="688781"/>
                  </a:lnTo>
                  <a:lnTo>
                    <a:pt x="194140" y="712657"/>
                  </a:lnTo>
                  <a:lnTo>
                    <a:pt x="234017" y="732087"/>
                  </a:lnTo>
                  <a:lnTo>
                    <a:pt x="276434" y="746946"/>
                  </a:lnTo>
                  <a:lnTo>
                    <a:pt x="321010" y="756725"/>
                  </a:lnTo>
                  <a:lnTo>
                    <a:pt x="321010" y="490793"/>
                  </a:lnTo>
                  <a:lnTo>
                    <a:pt x="224365" y="490793"/>
                  </a:lnTo>
                  <a:lnTo>
                    <a:pt x="224365" y="380687"/>
                  </a:lnTo>
                  <a:lnTo>
                    <a:pt x="321010" y="380687"/>
                  </a:lnTo>
                  <a:lnTo>
                    <a:pt x="321010" y="296869"/>
                  </a:lnTo>
                  <a:lnTo>
                    <a:pt x="327613" y="244801"/>
                  </a:lnTo>
                  <a:lnTo>
                    <a:pt x="346536" y="203527"/>
                  </a:lnTo>
                  <a:lnTo>
                    <a:pt x="376634" y="173428"/>
                  </a:lnTo>
                  <a:lnTo>
                    <a:pt x="416384" y="155014"/>
                  </a:lnTo>
                  <a:lnTo>
                    <a:pt x="464770" y="148791"/>
                  </a:lnTo>
                  <a:lnTo>
                    <a:pt x="495630" y="149934"/>
                  </a:lnTo>
                  <a:lnTo>
                    <a:pt x="522935" y="152474"/>
                  </a:lnTo>
                  <a:lnTo>
                    <a:pt x="549985" y="156284"/>
                  </a:lnTo>
                  <a:lnTo>
                    <a:pt x="549985" y="249881"/>
                  </a:lnTo>
                  <a:lnTo>
                    <a:pt x="501980" y="249881"/>
                  </a:lnTo>
                  <a:lnTo>
                    <a:pt x="472263" y="254960"/>
                  </a:lnTo>
                  <a:lnTo>
                    <a:pt x="453213" y="268295"/>
                  </a:lnTo>
                  <a:lnTo>
                    <a:pt x="442927" y="287345"/>
                  </a:lnTo>
                  <a:lnTo>
                    <a:pt x="439879" y="309315"/>
                  </a:lnTo>
                  <a:lnTo>
                    <a:pt x="439879" y="380687"/>
                  </a:lnTo>
                  <a:lnTo>
                    <a:pt x="545540" y="380687"/>
                  </a:lnTo>
                  <a:lnTo>
                    <a:pt x="528649" y="490793"/>
                  </a:lnTo>
                  <a:lnTo>
                    <a:pt x="439879" y="490793"/>
                  </a:lnTo>
                  <a:lnTo>
                    <a:pt x="439879" y="756725"/>
                  </a:lnTo>
                  <a:lnTo>
                    <a:pt x="484455" y="746946"/>
                  </a:lnTo>
                  <a:lnTo>
                    <a:pt x="526871" y="732087"/>
                  </a:lnTo>
                  <a:lnTo>
                    <a:pt x="566875" y="712657"/>
                  </a:lnTo>
                  <a:lnTo>
                    <a:pt x="604085" y="688781"/>
                  </a:lnTo>
                  <a:lnTo>
                    <a:pt x="638121" y="660842"/>
                  </a:lnTo>
                  <a:lnTo>
                    <a:pt x="668727" y="629220"/>
                  </a:lnTo>
                  <a:lnTo>
                    <a:pt x="695523" y="594296"/>
                  </a:lnTo>
                  <a:lnTo>
                    <a:pt x="718256" y="556324"/>
                  </a:lnTo>
                  <a:lnTo>
                    <a:pt x="736416" y="515558"/>
                  </a:lnTo>
                  <a:lnTo>
                    <a:pt x="749878" y="472506"/>
                  </a:lnTo>
                  <a:lnTo>
                    <a:pt x="758260" y="427549"/>
                  </a:lnTo>
                  <a:lnTo>
                    <a:pt x="761054" y="380687"/>
                  </a:lnTo>
                  <a:lnTo>
                    <a:pt x="758133" y="332936"/>
                  </a:lnTo>
                  <a:lnTo>
                    <a:pt x="749370" y="287091"/>
                  </a:lnTo>
                  <a:lnTo>
                    <a:pt x="735400" y="243150"/>
                  </a:lnTo>
                  <a:lnTo>
                    <a:pt x="716478" y="201876"/>
                  </a:lnTo>
                  <a:lnTo>
                    <a:pt x="692856" y="163269"/>
                  </a:lnTo>
                  <a:lnTo>
                    <a:pt x="665044" y="127964"/>
                  </a:lnTo>
                  <a:lnTo>
                    <a:pt x="633168" y="96214"/>
                  </a:lnTo>
                  <a:lnTo>
                    <a:pt x="597863" y="68402"/>
                  </a:lnTo>
                  <a:lnTo>
                    <a:pt x="559383" y="44781"/>
                  </a:lnTo>
                  <a:lnTo>
                    <a:pt x="517982" y="25731"/>
                  </a:lnTo>
                  <a:lnTo>
                    <a:pt x="474168" y="11762"/>
                  </a:lnTo>
                  <a:lnTo>
                    <a:pt x="428195" y="3126"/>
                  </a:lnTo>
                  <a:lnTo>
                    <a:pt x="380444" y="205"/>
                  </a:lnTo>
                  <a:close/>
                </a:path>
              </a:pathLst>
            </a:custGeom>
            <a:solidFill>
              <a:srgbClr val="1777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17547" y="12128372"/>
              <a:ext cx="325755" cy="612775"/>
            </a:xfrm>
            <a:custGeom>
              <a:avLst/>
              <a:gdLst/>
              <a:ahLst/>
              <a:cxnLst/>
              <a:rect l="l" t="t" r="r" b="b"/>
              <a:pathLst>
                <a:path w="325755" h="612775">
                  <a:moveTo>
                    <a:pt x="240361" y="201"/>
                  </a:moveTo>
                  <a:lnTo>
                    <a:pt x="191975" y="6424"/>
                  </a:lnTo>
                  <a:lnTo>
                    <a:pt x="152225" y="24838"/>
                  </a:lnTo>
                  <a:lnTo>
                    <a:pt x="122127" y="54937"/>
                  </a:lnTo>
                  <a:lnTo>
                    <a:pt x="103204" y="96338"/>
                  </a:lnTo>
                  <a:lnTo>
                    <a:pt x="96601" y="148279"/>
                  </a:lnTo>
                  <a:lnTo>
                    <a:pt x="96601" y="232097"/>
                  </a:lnTo>
                  <a:lnTo>
                    <a:pt x="-43" y="232097"/>
                  </a:lnTo>
                  <a:lnTo>
                    <a:pt x="-43" y="342203"/>
                  </a:lnTo>
                  <a:lnTo>
                    <a:pt x="96601" y="342203"/>
                  </a:lnTo>
                  <a:lnTo>
                    <a:pt x="96601" y="608135"/>
                  </a:lnTo>
                  <a:lnTo>
                    <a:pt x="111205" y="610167"/>
                  </a:lnTo>
                  <a:lnTo>
                    <a:pt x="126064" y="611564"/>
                  </a:lnTo>
                  <a:lnTo>
                    <a:pt x="140923" y="612453"/>
                  </a:lnTo>
                  <a:lnTo>
                    <a:pt x="156035" y="612707"/>
                  </a:lnTo>
                  <a:lnTo>
                    <a:pt x="171148" y="612453"/>
                  </a:lnTo>
                  <a:lnTo>
                    <a:pt x="186133" y="611564"/>
                  </a:lnTo>
                  <a:lnTo>
                    <a:pt x="200865" y="610167"/>
                  </a:lnTo>
                  <a:lnTo>
                    <a:pt x="215470" y="608135"/>
                  </a:lnTo>
                  <a:lnTo>
                    <a:pt x="215470" y="342203"/>
                  </a:lnTo>
                  <a:lnTo>
                    <a:pt x="304240" y="342203"/>
                  </a:lnTo>
                  <a:lnTo>
                    <a:pt x="321131" y="232097"/>
                  </a:lnTo>
                  <a:lnTo>
                    <a:pt x="215470" y="232097"/>
                  </a:lnTo>
                  <a:lnTo>
                    <a:pt x="215470" y="160725"/>
                  </a:lnTo>
                  <a:lnTo>
                    <a:pt x="218518" y="138755"/>
                  </a:lnTo>
                  <a:lnTo>
                    <a:pt x="228804" y="119705"/>
                  </a:lnTo>
                  <a:lnTo>
                    <a:pt x="247854" y="106370"/>
                  </a:lnTo>
                  <a:lnTo>
                    <a:pt x="277571" y="101291"/>
                  </a:lnTo>
                  <a:lnTo>
                    <a:pt x="325576" y="101291"/>
                  </a:lnTo>
                  <a:lnTo>
                    <a:pt x="325576" y="7694"/>
                  </a:lnTo>
                  <a:lnTo>
                    <a:pt x="298526" y="4011"/>
                  </a:lnTo>
                  <a:lnTo>
                    <a:pt x="271221" y="1344"/>
                  </a:lnTo>
                  <a:lnTo>
                    <a:pt x="240361" y="2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09649" y="13005500"/>
              <a:ext cx="662605" cy="66249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09649" y="13980921"/>
              <a:ext cx="788035" cy="553085"/>
            </a:xfrm>
            <a:custGeom>
              <a:avLst/>
              <a:gdLst/>
              <a:ahLst/>
              <a:cxnLst/>
              <a:rect l="l" t="t" r="r" b="b"/>
              <a:pathLst>
                <a:path w="788035" h="553084">
                  <a:moveTo>
                    <a:pt x="393397" y="154"/>
                  </a:moveTo>
                  <a:lnTo>
                    <a:pt x="354028" y="535"/>
                  </a:lnTo>
                  <a:lnTo>
                    <a:pt x="262591" y="2440"/>
                  </a:lnTo>
                  <a:lnTo>
                    <a:pt x="159850" y="7647"/>
                  </a:lnTo>
                  <a:lnTo>
                    <a:pt x="62190" y="27332"/>
                  </a:lnTo>
                  <a:lnTo>
                    <a:pt x="33235" y="52731"/>
                  </a:lnTo>
                  <a:lnTo>
                    <a:pt x="16090" y="87274"/>
                  </a:lnTo>
                  <a:lnTo>
                    <a:pt x="6819" y="142645"/>
                  </a:lnTo>
                  <a:lnTo>
                    <a:pt x="1993" y="204873"/>
                  </a:lnTo>
                  <a:lnTo>
                    <a:pt x="215" y="255672"/>
                  </a:lnTo>
                  <a:lnTo>
                    <a:pt x="-38" y="276626"/>
                  </a:lnTo>
                  <a:lnTo>
                    <a:pt x="215" y="297581"/>
                  </a:lnTo>
                  <a:lnTo>
                    <a:pt x="1993" y="348379"/>
                  </a:lnTo>
                  <a:lnTo>
                    <a:pt x="6946" y="410735"/>
                  </a:lnTo>
                  <a:lnTo>
                    <a:pt x="26504" y="490362"/>
                  </a:lnTo>
                  <a:lnTo>
                    <a:pt x="51903" y="519317"/>
                  </a:lnTo>
                  <a:lnTo>
                    <a:pt x="86446" y="536462"/>
                  </a:lnTo>
                  <a:lnTo>
                    <a:pt x="160231" y="546113"/>
                  </a:lnTo>
                  <a:lnTo>
                    <a:pt x="263099" y="551066"/>
                  </a:lnTo>
                  <a:lnTo>
                    <a:pt x="354536" y="552844"/>
                  </a:lnTo>
                  <a:lnTo>
                    <a:pt x="393905" y="553098"/>
                  </a:lnTo>
                  <a:lnTo>
                    <a:pt x="433401" y="552844"/>
                  </a:lnTo>
                  <a:lnTo>
                    <a:pt x="524712" y="551066"/>
                  </a:lnTo>
                  <a:lnTo>
                    <a:pt x="627579" y="546113"/>
                  </a:lnTo>
                  <a:lnTo>
                    <a:pt x="725240" y="526556"/>
                  </a:lnTo>
                  <a:lnTo>
                    <a:pt x="754195" y="501030"/>
                  </a:lnTo>
                  <a:lnTo>
                    <a:pt x="771213" y="466486"/>
                  </a:lnTo>
                  <a:lnTo>
                    <a:pt x="780865" y="410989"/>
                  </a:lnTo>
                  <a:lnTo>
                    <a:pt x="785817" y="348633"/>
                  </a:lnTo>
                  <a:lnTo>
                    <a:pt x="787722" y="297708"/>
                  </a:lnTo>
                  <a:lnTo>
                    <a:pt x="787976" y="276626"/>
                  </a:lnTo>
                  <a:lnTo>
                    <a:pt x="787595" y="255672"/>
                  </a:lnTo>
                  <a:lnTo>
                    <a:pt x="785563" y="204873"/>
                  </a:lnTo>
                  <a:lnTo>
                    <a:pt x="780484" y="142518"/>
                  </a:lnTo>
                  <a:lnTo>
                    <a:pt x="760799" y="62891"/>
                  </a:lnTo>
                  <a:lnTo>
                    <a:pt x="735400" y="33935"/>
                  </a:lnTo>
                  <a:lnTo>
                    <a:pt x="700984" y="16918"/>
                  </a:lnTo>
                  <a:lnTo>
                    <a:pt x="627071" y="7139"/>
                  </a:lnTo>
                  <a:lnTo>
                    <a:pt x="524204" y="2186"/>
                  </a:lnTo>
                  <a:lnTo>
                    <a:pt x="432893" y="408"/>
                  </a:lnTo>
                  <a:lnTo>
                    <a:pt x="393397" y="15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24736" y="14138910"/>
              <a:ext cx="204470" cy="237490"/>
            </a:xfrm>
            <a:custGeom>
              <a:avLst/>
              <a:gdLst/>
              <a:ahLst/>
              <a:cxnLst/>
              <a:rect l="l" t="t" r="r" b="b"/>
              <a:pathLst>
                <a:path w="204469" h="237490">
                  <a:moveTo>
                    <a:pt x="-46" y="150"/>
                  </a:moveTo>
                  <a:lnTo>
                    <a:pt x="-46" y="237126"/>
                  </a:lnTo>
                  <a:lnTo>
                    <a:pt x="204291" y="118638"/>
                  </a:lnTo>
                  <a:lnTo>
                    <a:pt x="-46" y="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94663" y="14956780"/>
              <a:ext cx="761053" cy="76099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493138" y="15930880"/>
              <a:ext cx="761365" cy="761365"/>
            </a:xfrm>
            <a:custGeom>
              <a:avLst/>
              <a:gdLst/>
              <a:ahLst/>
              <a:cxnLst/>
              <a:rect l="l" t="t" r="r" b="b"/>
              <a:pathLst>
                <a:path w="761364" h="761365">
                  <a:moveTo>
                    <a:pt x="380444" y="105"/>
                  </a:moveTo>
                  <a:lnTo>
                    <a:pt x="306278" y="7471"/>
                  </a:lnTo>
                  <a:lnTo>
                    <a:pt x="261067" y="19408"/>
                  </a:lnTo>
                  <a:lnTo>
                    <a:pt x="217761" y="36680"/>
                  </a:lnTo>
                  <a:lnTo>
                    <a:pt x="176868" y="59158"/>
                  </a:lnTo>
                  <a:lnTo>
                    <a:pt x="139023" y="86590"/>
                  </a:lnTo>
                  <a:lnTo>
                    <a:pt x="104861" y="118339"/>
                  </a:lnTo>
                  <a:lnTo>
                    <a:pt x="74763" y="154025"/>
                  </a:lnTo>
                  <a:lnTo>
                    <a:pt x="49364" y="193140"/>
                  </a:lnTo>
                  <a:lnTo>
                    <a:pt x="28917" y="235049"/>
                  </a:lnTo>
                  <a:lnTo>
                    <a:pt x="13677" y="279244"/>
                  </a:lnTo>
                  <a:lnTo>
                    <a:pt x="4026" y="324836"/>
                  </a:lnTo>
                  <a:lnTo>
                    <a:pt x="-37" y="371444"/>
                  </a:lnTo>
                  <a:lnTo>
                    <a:pt x="-37" y="380714"/>
                  </a:lnTo>
                  <a:lnTo>
                    <a:pt x="9106" y="464151"/>
                  </a:lnTo>
                  <a:lnTo>
                    <a:pt x="22186" y="508981"/>
                  </a:lnTo>
                  <a:lnTo>
                    <a:pt x="40601" y="551906"/>
                  </a:lnTo>
                  <a:lnTo>
                    <a:pt x="64095" y="592164"/>
                  </a:lnTo>
                  <a:lnTo>
                    <a:pt x="92288" y="629374"/>
                  </a:lnTo>
                  <a:lnTo>
                    <a:pt x="124927" y="662774"/>
                  </a:lnTo>
                  <a:lnTo>
                    <a:pt x="161375" y="691856"/>
                  </a:lnTo>
                  <a:lnTo>
                    <a:pt x="201125" y="716367"/>
                  </a:lnTo>
                  <a:lnTo>
                    <a:pt x="243542" y="735797"/>
                  </a:lnTo>
                  <a:lnTo>
                    <a:pt x="287990" y="749894"/>
                  </a:lnTo>
                  <a:lnTo>
                    <a:pt x="333836" y="758403"/>
                  </a:lnTo>
                  <a:lnTo>
                    <a:pt x="380444" y="761324"/>
                  </a:lnTo>
                  <a:lnTo>
                    <a:pt x="408510" y="760308"/>
                  </a:lnTo>
                  <a:lnTo>
                    <a:pt x="454737" y="753958"/>
                  </a:lnTo>
                  <a:lnTo>
                    <a:pt x="499821" y="742147"/>
                  </a:lnTo>
                  <a:lnTo>
                    <a:pt x="543254" y="724749"/>
                  </a:lnTo>
                  <a:lnTo>
                    <a:pt x="584020" y="702270"/>
                  </a:lnTo>
                  <a:lnTo>
                    <a:pt x="621865" y="674966"/>
                  </a:lnTo>
                  <a:lnTo>
                    <a:pt x="656154" y="643217"/>
                  </a:lnTo>
                  <a:lnTo>
                    <a:pt x="686125" y="607404"/>
                  </a:lnTo>
                  <a:lnTo>
                    <a:pt x="711652" y="568289"/>
                  </a:lnTo>
                  <a:lnTo>
                    <a:pt x="732098" y="526380"/>
                  </a:lnTo>
                  <a:lnTo>
                    <a:pt x="747211" y="482185"/>
                  </a:lnTo>
                  <a:lnTo>
                    <a:pt x="756990" y="436593"/>
                  </a:lnTo>
                  <a:lnTo>
                    <a:pt x="760927" y="390112"/>
                  </a:lnTo>
                  <a:lnTo>
                    <a:pt x="761054" y="380714"/>
                  </a:lnTo>
                  <a:lnTo>
                    <a:pt x="760038" y="352775"/>
                  </a:lnTo>
                  <a:lnTo>
                    <a:pt x="753688" y="306548"/>
                  </a:lnTo>
                  <a:lnTo>
                    <a:pt x="741877" y="261337"/>
                  </a:lnTo>
                  <a:lnTo>
                    <a:pt x="724478" y="218031"/>
                  </a:lnTo>
                  <a:lnTo>
                    <a:pt x="702000" y="177138"/>
                  </a:lnTo>
                  <a:lnTo>
                    <a:pt x="674696" y="139293"/>
                  </a:lnTo>
                  <a:lnTo>
                    <a:pt x="642947" y="105131"/>
                  </a:lnTo>
                  <a:lnTo>
                    <a:pt x="607133" y="75033"/>
                  </a:lnTo>
                  <a:lnTo>
                    <a:pt x="568018" y="49634"/>
                  </a:lnTo>
                  <a:lnTo>
                    <a:pt x="526109" y="29187"/>
                  </a:lnTo>
                  <a:lnTo>
                    <a:pt x="481915" y="13948"/>
                  </a:lnTo>
                  <a:lnTo>
                    <a:pt x="436323" y="4296"/>
                  </a:lnTo>
                  <a:lnTo>
                    <a:pt x="389842" y="232"/>
                  </a:lnTo>
                  <a:lnTo>
                    <a:pt x="380444" y="105"/>
                  </a:lnTo>
                  <a:close/>
                </a:path>
              </a:pathLst>
            </a:custGeom>
            <a:solidFill>
              <a:srgbClr val="1B9D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63827" y="16148812"/>
              <a:ext cx="447040" cy="363855"/>
            </a:xfrm>
            <a:custGeom>
              <a:avLst/>
              <a:gdLst/>
              <a:ahLst/>
              <a:cxnLst/>
              <a:rect l="l" t="t" r="r" b="b"/>
              <a:pathLst>
                <a:path w="447039" h="363855">
                  <a:moveTo>
                    <a:pt x="309322" y="99"/>
                  </a:moveTo>
                  <a:lnTo>
                    <a:pt x="273636" y="7338"/>
                  </a:lnTo>
                  <a:lnTo>
                    <a:pt x="244426" y="27023"/>
                  </a:lnTo>
                  <a:lnTo>
                    <a:pt x="224742" y="56105"/>
                  </a:lnTo>
                  <a:lnTo>
                    <a:pt x="217630" y="91791"/>
                  </a:lnTo>
                  <a:lnTo>
                    <a:pt x="217630" y="99030"/>
                  </a:lnTo>
                  <a:lnTo>
                    <a:pt x="218392" y="106142"/>
                  </a:lnTo>
                  <a:lnTo>
                    <a:pt x="220043" y="112746"/>
                  </a:lnTo>
                  <a:lnTo>
                    <a:pt x="164672" y="103983"/>
                  </a:lnTo>
                  <a:lnTo>
                    <a:pt x="113874" y="84171"/>
                  </a:lnTo>
                  <a:lnTo>
                    <a:pt x="68790" y="54708"/>
                  </a:lnTo>
                  <a:lnTo>
                    <a:pt x="30945" y="16863"/>
                  </a:lnTo>
                  <a:lnTo>
                    <a:pt x="25738" y="27404"/>
                  </a:lnTo>
                  <a:lnTo>
                    <a:pt x="21801" y="38706"/>
                  </a:lnTo>
                  <a:lnTo>
                    <a:pt x="19388" y="50517"/>
                  </a:lnTo>
                  <a:lnTo>
                    <a:pt x="18499" y="62963"/>
                  </a:lnTo>
                  <a:lnTo>
                    <a:pt x="21420" y="85949"/>
                  </a:lnTo>
                  <a:lnTo>
                    <a:pt x="29675" y="106777"/>
                  </a:lnTo>
                  <a:lnTo>
                    <a:pt x="42628" y="124810"/>
                  </a:lnTo>
                  <a:lnTo>
                    <a:pt x="59519" y="139161"/>
                  </a:lnTo>
                  <a:lnTo>
                    <a:pt x="48343" y="138272"/>
                  </a:lnTo>
                  <a:lnTo>
                    <a:pt x="37675" y="135986"/>
                  </a:lnTo>
                  <a:lnTo>
                    <a:pt x="27516" y="132430"/>
                  </a:lnTo>
                  <a:lnTo>
                    <a:pt x="17991" y="127731"/>
                  </a:lnTo>
                  <a:lnTo>
                    <a:pt x="17991" y="128874"/>
                  </a:lnTo>
                  <a:lnTo>
                    <a:pt x="23579" y="160623"/>
                  </a:lnTo>
                  <a:lnTo>
                    <a:pt x="39072" y="187420"/>
                  </a:lnTo>
                  <a:lnTo>
                    <a:pt x="62313" y="207485"/>
                  </a:lnTo>
                  <a:lnTo>
                    <a:pt x="91649" y="218915"/>
                  </a:lnTo>
                  <a:lnTo>
                    <a:pt x="84029" y="221074"/>
                  </a:lnTo>
                  <a:lnTo>
                    <a:pt x="75775" y="222217"/>
                  </a:lnTo>
                  <a:lnTo>
                    <a:pt x="61551" y="222217"/>
                  </a:lnTo>
                  <a:lnTo>
                    <a:pt x="55836" y="221582"/>
                  </a:lnTo>
                  <a:lnTo>
                    <a:pt x="50121" y="220439"/>
                  </a:lnTo>
                  <a:lnTo>
                    <a:pt x="62821" y="245711"/>
                  </a:lnTo>
                  <a:lnTo>
                    <a:pt x="82251" y="265777"/>
                  </a:lnTo>
                  <a:lnTo>
                    <a:pt x="107143" y="279111"/>
                  </a:lnTo>
                  <a:lnTo>
                    <a:pt x="135717" y="284191"/>
                  </a:lnTo>
                  <a:lnTo>
                    <a:pt x="110699" y="300701"/>
                  </a:lnTo>
                  <a:lnTo>
                    <a:pt x="83140" y="313020"/>
                  </a:lnTo>
                  <a:lnTo>
                    <a:pt x="53296" y="320766"/>
                  </a:lnTo>
                  <a:lnTo>
                    <a:pt x="21801" y="323433"/>
                  </a:lnTo>
                  <a:lnTo>
                    <a:pt x="14308" y="323433"/>
                  </a:lnTo>
                  <a:lnTo>
                    <a:pt x="7196" y="323052"/>
                  </a:lnTo>
                  <a:lnTo>
                    <a:pt x="-42" y="322036"/>
                  </a:lnTo>
                  <a:lnTo>
                    <a:pt x="31453" y="339689"/>
                  </a:lnTo>
                  <a:lnTo>
                    <a:pt x="65615" y="352643"/>
                  </a:lnTo>
                  <a:lnTo>
                    <a:pt x="102063" y="360770"/>
                  </a:lnTo>
                  <a:lnTo>
                    <a:pt x="140162" y="363564"/>
                  </a:lnTo>
                  <a:lnTo>
                    <a:pt x="193501" y="358611"/>
                  </a:lnTo>
                  <a:lnTo>
                    <a:pt x="241124" y="344642"/>
                  </a:lnTo>
                  <a:lnTo>
                    <a:pt x="282906" y="322798"/>
                  </a:lnTo>
                  <a:lnTo>
                    <a:pt x="318465" y="294605"/>
                  </a:lnTo>
                  <a:lnTo>
                    <a:pt x="347929" y="261205"/>
                  </a:lnTo>
                  <a:lnTo>
                    <a:pt x="371042" y="223995"/>
                  </a:lnTo>
                  <a:lnTo>
                    <a:pt x="387679" y="184372"/>
                  </a:lnTo>
                  <a:lnTo>
                    <a:pt x="397838" y="143352"/>
                  </a:lnTo>
                  <a:lnTo>
                    <a:pt x="401267" y="102459"/>
                  </a:lnTo>
                  <a:lnTo>
                    <a:pt x="401267" y="94458"/>
                  </a:lnTo>
                  <a:lnTo>
                    <a:pt x="401013" y="90648"/>
                  </a:lnTo>
                  <a:lnTo>
                    <a:pt x="413967" y="80361"/>
                  </a:lnTo>
                  <a:lnTo>
                    <a:pt x="426032" y="68932"/>
                  </a:lnTo>
                  <a:lnTo>
                    <a:pt x="436953" y="56486"/>
                  </a:lnTo>
                  <a:lnTo>
                    <a:pt x="446859" y="43151"/>
                  </a:lnTo>
                  <a:lnTo>
                    <a:pt x="434413" y="48104"/>
                  </a:lnTo>
                  <a:lnTo>
                    <a:pt x="421333" y="52168"/>
                  </a:lnTo>
                  <a:lnTo>
                    <a:pt x="407998" y="55343"/>
                  </a:lnTo>
                  <a:lnTo>
                    <a:pt x="394155" y="57629"/>
                  </a:lnTo>
                  <a:lnTo>
                    <a:pt x="407490" y="47850"/>
                  </a:lnTo>
                  <a:lnTo>
                    <a:pt x="418920" y="35913"/>
                  </a:lnTo>
                  <a:lnTo>
                    <a:pt x="427937" y="22197"/>
                  </a:lnTo>
                  <a:lnTo>
                    <a:pt x="434540" y="6830"/>
                  </a:lnTo>
                  <a:lnTo>
                    <a:pt x="420952" y="14069"/>
                  </a:lnTo>
                  <a:lnTo>
                    <a:pt x="406601" y="20292"/>
                  </a:lnTo>
                  <a:lnTo>
                    <a:pt x="391743" y="25245"/>
                  </a:lnTo>
                  <a:lnTo>
                    <a:pt x="376249" y="29055"/>
                  </a:lnTo>
                  <a:lnTo>
                    <a:pt x="362533" y="16990"/>
                  </a:lnTo>
                  <a:lnTo>
                    <a:pt x="346405" y="7846"/>
                  </a:lnTo>
                  <a:lnTo>
                    <a:pt x="328625" y="2131"/>
                  </a:lnTo>
                  <a:lnTo>
                    <a:pt x="309322" y="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7547" y="9780530"/>
              <a:ext cx="11642387" cy="13637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51978" y="10753707"/>
              <a:ext cx="5266495" cy="55856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066264" y="3097960"/>
            <a:ext cx="12086590" cy="571436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9525" algn="just">
              <a:lnSpc>
                <a:spcPts val="3220"/>
              </a:lnSpc>
              <a:spcBef>
                <a:spcPts val="320"/>
              </a:spcBef>
            </a:pPr>
            <a:r>
              <a:rPr sz="2800" dirty="0">
                <a:latin typeface="Arial MT"/>
                <a:cs typeface="Arial MT"/>
              </a:rPr>
              <a:t>La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trayectoria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b="1" dirty="0">
                <a:latin typeface="Arial"/>
                <a:cs typeface="Arial"/>
              </a:rPr>
              <a:t>Stevens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Aguirre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dirty="0">
                <a:latin typeface="Arial MT"/>
                <a:cs typeface="Arial MT"/>
              </a:rPr>
              <a:t>se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enriquecido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participaciones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en </a:t>
            </a:r>
            <a:r>
              <a:rPr sz="2800" dirty="0">
                <a:latin typeface="Arial MT"/>
                <a:cs typeface="Arial MT"/>
              </a:rPr>
              <a:t>eventos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gran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relevancia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colaboraciones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estratégicas.</a:t>
            </a:r>
            <a:endParaRPr sz="2800" dirty="0">
              <a:latin typeface="Arial MT"/>
              <a:cs typeface="Arial MT"/>
            </a:endParaRPr>
          </a:p>
          <a:p>
            <a:pPr marL="12700" marR="5080" algn="just">
              <a:lnSpc>
                <a:spcPct val="95800"/>
              </a:lnSpc>
              <a:spcBef>
                <a:spcPts val="1310"/>
              </a:spcBef>
            </a:pPr>
            <a:r>
              <a:rPr sz="2800" dirty="0">
                <a:latin typeface="Arial MT"/>
                <a:cs typeface="Arial MT"/>
              </a:rPr>
              <a:t>En</a:t>
            </a:r>
            <a:r>
              <a:rPr sz="2800" spc="470" dirty="0">
                <a:latin typeface="Arial MT"/>
                <a:cs typeface="Arial MT"/>
              </a:rPr>
              <a:t>  </a:t>
            </a:r>
            <a:r>
              <a:rPr sz="2800" b="1" dirty="0">
                <a:latin typeface="Arial"/>
                <a:cs typeface="Arial"/>
              </a:rPr>
              <a:t>2016</a:t>
            </a:r>
            <a:r>
              <a:rPr sz="2800" dirty="0">
                <a:latin typeface="Arial MT"/>
                <a:cs typeface="Arial MT"/>
              </a:rPr>
              <a:t>,</a:t>
            </a:r>
            <a:r>
              <a:rPr sz="2800" spc="4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tuvo</a:t>
            </a:r>
            <a:r>
              <a:rPr sz="2800" spc="4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4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oportunidad</a:t>
            </a:r>
            <a:r>
              <a:rPr sz="2800" spc="4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4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presentarse</a:t>
            </a:r>
            <a:r>
              <a:rPr sz="2800" spc="4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4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484" dirty="0">
                <a:latin typeface="Arial MT"/>
                <a:cs typeface="Arial MT"/>
              </a:rPr>
              <a:t>  </a:t>
            </a:r>
            <a:r>
              <a:rPr sz="2800" b="1" spc="-10" dirty="0">
                <a:latin typeface="Arial"/>
                <a:cs typeface="Arial"/>
              </a:rPr>
              <a:t>Convención </a:t>
            </a:r>
            <a:r>
              <a:rPr sz="2800" b="1" dirty="0">
                <a:latin typeface="Arial"/>
                <a:cs typeface="Arial"/>
              </a:rPr>
              <a:t>Internacional</a:t>
            </a:r>
            <a:r>
              <a:rPr sz="2800" b="1" spc="270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de</a:t>
            </a:r>
            <a:r>
              <a:rPr sz="2800" b="1" spc="275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La</a:t>
            </a:r>
            <a:r>
              <a:rPr sz="2800" b="1" spc="270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Cruzada</a:t>
            </a:r>
            <a:r>
              <a:rPr sz="2800" b="1" spc="270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Cristiana</a:t>
            </a:r>
            <a:r>
              <a:rPr sz="2800" dirty="0">
                <a:latin typeface="Arial MT"/>
                <a:cs typeface="Arial MT"/>
              </a:rPr>
              <a:t>,</a:t>
            </a:r>
            <a:r>
              <a:rPr sz="2800" spc="2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27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el</a:t>
            </a:r>
            <a:r>
              <a:rPr sz="2800" spc="2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Velódromo</a:t>
            </a:r>
            <a:r>
              <a:rPr sz="2800" spc="27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270" dirty="0">
                <a:latin typeface="Arial MT"/>
                <a:cs typeface="Arial MT"/>
              </a:rPr>
              <a:t>  </a:t>
            </a:r>
            <a:r>
              <a:rPr sz="2800" spc="-10" dirty="0">
                <a:latin typeface="Arial MT"/>
                <a:cs typeface="Arial MT"/>
              </a:rPr>
              <a:t>Cali, </a:t>
            </a:r>
            <a:r>
              <a:rPr sz="2800" dirty="0">
                <a:latin typeface="Arial MT"/>
                <a:cs typeface="Arial MT"/>
              </a:rPr>
              <a:t>marcando</a:t>
            </a:r>
            <a:r>
              <a:rPr sz="2800" spc="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un</a:t>
            </a:r>
            <a:r>
              <a:rPr sz="2800" spc="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hito</a:t>
            </a:r>
            <a:r>
              <a:rPr sz="2800" spc="7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sus</a:t>
            </a:r>
            <a:r>
              <a:rPr sz="2800" spc="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inicios.</a:t>
            </a:r>
            <a:r>
              <a:rPr sz="2800" spc="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talento</a:t>
            </a:r>
            <a:r>
              <a:rPr sz="2800" spc="7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ha</a:t>
            </a:r>
            <a:r>
              <a:rPr sz="2800" spc="6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trascendido</a:t>
            </a:r>
            <a:r>
              <a:rPr sz="2800" spc="70" dirty="0">
                <a:latin typeface="Arial MT"/>
                <a:cs typeface="Arial MT"/>
              </a:rPr>
              <a:t>  </a:t>
            </a:r>
            <a:r>
              <a:rPr sz="2800" spc="-10" dirty="0">
                <a:latin typeface="Arial MT"/>
                <a:cs typeface="Arial MT"/>
              </a:rPr>
              <a:t>fronteras, </a:t>
            </a:r>
            <a:r>
              <a:rPr sz="2800" dirty="0">
                <a:latin typeface="Arial MT"/>
                <a:cs typeface="Arial MT"/>
              </a:rPr>
              <a:t>llevándolo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b="1" dirty="0">
                <a:latin typeface="Arial"/>
                <a:cs typeface="Arial"/>
              </a:rPr>
              <a:t>República</a:t>
            </a:r>
            <a:r>
              <a:rPr sz="2800" b="1" spc="-9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Dominicana</a:t>
            </a:r>
            <a:r>
              <a:rPr sz="2800" b="1" spc="-8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en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2023</a:t>
            </a:r>
            <a:r>
              <a:rPr sz="2800" b="1" spc="-80" dirty="0">
                <a:latin typeface="Arial"/>
                <a:cs typeface="Arial"/>
              </a:rPr>
              <a:t> </a:t>
            </a:r>
            <a:r>
              <a:rPr sz="2800" dirty="0">
                <a:latin typeface="Arial MT"/>
                <a:cs typeface="Arial MT"/>
              </a:rPr>
              <a:t>como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artista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invitado.</a:t>
            </a:r>
            <a:endParaRPr sz="2800" dirty="0">
              <a:latin typeface="Arial MT"/>
              <a:cs typeface="Arial MT"/>
            </a:endParaRPr>
          </a:p>
          <a:p>
            <a:pPr marL="12700" marR="6985" algn="just">
              <a:lnSpc>
                <a:spcPct val="95800"/>
              </a:lnSpc>
              <a:spcBef>
                <a:spcPts val="1405"/>
              </a:spcBef>
            </a:pPr>
            <a:r>
              <a:rPr sz="2800" dirty="0">
                <a:latin typeface="Arial MT"/>
                <a:cs typeface="Arial MT"/>
              </a:rPr>
              <a:t>Además</a:t>
            </a:r>
            <a:r>
              <a:rPr sz="2800" spc="3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3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carrera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artística,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Stevens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ha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demostrado</a:t>
            </a:r>
            <a:r>
              <a:rPr sz="2800" spc="3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3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capacidad</a:t>
            </a:r>
            <a:r>
              <a:rPr sz="2800" spc="35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de </a:t>
            </a:r>
            <a:r>
              <a:rPr sz="2800" dirty="0">
                <a:latin typeface="Arial MT"/>
                <a:cs typeface="Arial MT"/>
              </a:rPr>
              <a:t>liderazgo</a:t>
            </a:r>
            <a:r>
              <a:rPr sz="2800" spc="20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al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fundar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dirigir</a:t>
            </a:r>
            <a:r>
              <a:rPr sz="2800" spc="40" dirty="0">
                <a:latin typeface="Arial MT"/>
                <a:cs typeface="Arial MT"/>
              </a:rPr>
              <a:t>  </a:t>
            </a:r>
            <a:r>
              <a:rPr sz="2800" b="1" dirty="0">
                <a:latin typeface="Arial"/>
                <a:cs typeface="Arial"/>
              </a:rPr>
              <a:t>"Uni2</a:t>
            </a:r>
            <a:r>
              <a:rPr sz="2800" b="1" spc="25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por</a:t>
            </a:r>
            <a:r>
              <a:rPr sz="2800" b="1" spc="30" dirty="0">
                <a:latin typeface="Arial"/>
                <a:cs typeface="Arial"/>
              </a:rPr>
              <a:t>  </a:t>
            </a:r>
            <a:r>
              <a:rPr sz="2800" b="1" dirty="0">
                <a:latin typeface="Arial"/>
                <a:cs typeface="Arial"/>
              </a:rPr>
              <a:t>Fe"</a:t>
            </a:r>
            <a:r>
              <a:rPr sz="2800" dirty="0">
                <a:latin typeface="Arial MT"/>
                <a:cs typeface="Arial MT"/>
              </a:rPr>
              <a:t>,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un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movimiento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dirty="0">
                <a:latin typeface="Arial MT"/>
                <a:cs typeface="Arial MT"/>
              </a:rPr>
              <a:t>que</a:t>
            </a:r>
            <a:r>
              <a:rPr sz="2800" spc="25" dirty="0">
                <a:latin typeface="Arial MT"/>
                <a:cs typeface="Arial MT"/>
              </a:rPr>
              <a:t>  </a:t>
            </a:r>
            <a:r>
              <a:rPr sz="2800" spc="-10" dirty="0">
                <a:latin typeface="Arial MT"/>
                <a:cs typeface="Arial MT"/>
              </a:rPr>
              <a:t>busca </a:t>
            </a:r>
            <a:r>
              <a:rPr sz="2800" dirty="0">
                <a:latin typeface="Arial MT"/>
                <a:cs typeface="Arial MT"/>
              </a:rPr>
              <a:t>consolidar</a:t>
            </a:r>
            <a:r>
              <a:rPr sz="2800" spc="5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5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fe</a:t>
            </a:r>
            <a:r>
              <a:rPr sz="2800" spc="5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</a:t>
            </a:r>
            <a:r>
              <a:rPr sz="2800" spc="5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través</a:t>
            </a:r>
            <a:r>
              <a:rPr sz="2800" spc="5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5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5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música</a:t>
            </a:r>
            <a:r>
              <a:rPr sz="2800" spc="5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5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5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comunidad.</a:t>
            </a:r>
            <a:r>
              <a:rPr sz="2800" spc="5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Actualmente,</a:t>
            </a:r>
            <a:r>
              <a:rPr sz="2800" spc="56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se </a:t>
            </a:r>
            <a:r>
              <a:rPr sz="2800" dirty="0">
                <a:latin typeface="Arial MT"/>
                <a:cs typeface="Arial MT"/>
              </a:rPr>
              <a:t>encuentra</a:t>
            </a:r>
            <a:r>
              <a:rPr sz="2800" spc="3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inmerso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3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producción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3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próximo</a:t>
            </a:r>
            <a:r>
              <a:rPr sz="2800" spc="3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proyecto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musical,</a:t>
            </a:r>
            <a:r>
              <a:rPr sz="2800" spc="31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que </a:t>
            </a:r>
            <a:r>
              <a:rPr sz="2800" dirty="0">
                <a:latin typeface="Arial MT"/>
                <a:cs typeface="Arial MT"/>
              </a:rPr>
              <a:t>promete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seguir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impactando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mensaje.</a:t>
            </a:r>
            <a:r>
              <a:rPr sz="2800" spc="43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</a:t>
            </a:r>
            <a:r>
              <a:rPr sz="2800" spc="3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encuentra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3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su</a:t>
            </a:r>
            <a:r>
              <a:rPr sz="2800" spc="3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agenda </a:t>
            </a:r>
            <a:r>
              <a:rPr sz="2800" dirty="0">
                <a:latin typeface="Arial MT"/>
                <a:cs typeface="Arial MT"/>
              </a:rPr>
              <a:t>musical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que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incluye;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conciertos,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tardes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adoración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públicas,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lanzamientos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mucho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más.</a:t>
            </a:r>
            <a:endParaRPr sz="2800" dirty="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03473" y="11790661"/>
            <a:ext cx="4259580" cy="4730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3980" algn="just">
              <a:lnSpc>
                <a:spcPct val="132700"/>
              </a:lnSpc>
              <a:spcBef>
                <a:spcPts val="105"/>
              </a:spcBef>
            </a:pPr>
            <a:r>
              <a:rPr sz="4300" spc="-475" dirty="0">
                <a:latin typeface="Arial Black"/>
                <a:cs typeface="Arial Black"/>
              </a:rPr>
              <a:t>Stevens</a:t>
            </a:r>
            <a:r>
              <a:rPr sz="4300" spc="114" dirty="0">
                <a:latin typeface="Arial Black"/>
                <a:cs typeface="Arial Black"/>
              </a:rPr>
              <a:t> </a:t>
            </a:r>
            <a:r>
              <a:rPr sz="4300" spc="-405" dirty="0">
                <a:latin typeface="Arial Black"/>
                <a:cs typeface="Arial Black"/>
              </a:rPr>
              <a:t>Aguirre </a:t>
            </a:r>
            <a:r>
              <a:rPr sz="4300" spc="-430" dirty="0">
                <a:latin typeface="Arial Black"/>
                <a:cs typeface="Arial Black"/>
              </a:rPr>
              <a:t>@StevensAguirre Stevens</a:t>
            </a:r>
            <a:r>
              <a:rPr sz="4300" spc="-210" dirty="0">
                <a:latin typeface="Arial Black"/>
                <a:cs typeface="Arial Black"/>
              </a:rPr>
              <a:t> </a:t>
            </a:r>
            <a:r>
              <a:rPr sz="4300" spc="-405" dirty="0">
                <a:latin typeface="Arial Black"/>
                <a:cs typeface="Arial Black"/>
              </a:rPr>
              <a:t>Aguirre</a:t>
            </a:r>
            <a:endParaRPr sz="4300">
              <a:latin typeface="Arial Black"/>
              <a:cs typeface="Arial Black"/>
            </a:endParaRPr>
          </a:p>
          <a:p>
            <a:pPr marL="78105" marR="29209" indent="-40005">
              <a:lnSpc>
                <a:spcPct val="148800"/>
              </a:lnSpc>
              <a:spcBef>
                <a:spcPts val="1140"/>
              </a:spcBef>
            </a:pPr>
            <a:r>
              <a:rPr sz="4300" spc="-434" dirty="0">
                <a:latin typeface="Arial Black"/>
                <a:cs typeface="Arial Black"/>
              </a:rPr>
              <a:t>StevensAguirre1 </a:t>
            </a:r>
            <a:r>
              <a:rPr sz="4300" spc="-425" dirty="0">
                <a:latin typeface="Arial Black"/>
                <a:cs typeface="Arial Black"/>
              </a:rPr>
              <a:t>Stevens_Aguirre</a:t>
            </a:r>
            <a:endParaRPr sz="43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2051" y="733982"/>
            <a:ext cx="11413136" cy="9928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113929" y="2379285"/>
            <a:ext cx="12964795" cy="17678400"/>
            <a:chOff x="1113929" y="2379285"/>
            <a:chExt cx="12964795" cy="176784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55216" y="4378973"/>
              <a:ext cx="11123012" cy="1567825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26762" y="2379285"/>
              <a:ext cx="4692409" cy="140184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6206" y="3433432"/>
              <a:ext cx="3373290" cy="4168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3929" y="3420300"/>
              <a:ext cx="3363137" cy="4063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66264" y="2316168"/>
            <a:ext cx="11619230" cy="260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1" i="1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LINK </a:t>
            </a:r>
            <a:endParaRPr sz="43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7"/>
              </a:rPr>
              <a:t>https://www.facebook.com/share/1AAp9b3MQy/</a:t>
            </a:r>
            <a:endParaRPr sz="43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113929" y="6286944"/>
            <a:ext cx="3583940" cy="542925"/>
            <a:chOff x="1113929" y="6286944"/>
            <a:chExt cx="3583940" cy="542925"/>
          </a:xfrm>
        </p:grpSpPr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1635" y="6295497"/>
              <a:ext cx="3575975" cy="5341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3929" y="6286944"/>
              <a:ext cx="3556177" cy="51485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66264" y="6822292"/>
            <a:ext cx="11934825" cy="1909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700"/>
              </a:lnSpc>
              <a:spcBef>
                <a:spcPts val="100"/>
              </a:spcBef>
            </a:pP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0"/>
              </a:rPr>
              <a:t>https://www.instagram.com/stevensaguirre?igsh=</a:t>
            </a:r>
            <a:r>
              <a:rPr sz="4300" spc="-10" dirty="0">
                <a:solidFill>
                  <a:srgbClr val="0000FF"/>
                </a:solidFill>
                <a:latin typeface="Arial MT"/>
                <a:cs typeface="Arial MT"/>
              </a:rPr>
              <a:t> </a:t>
            </a: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0"/>
              </a:rPr>
              <a:t>MTMxNWx5YnlraTNwYg==</a:t>
            </a:r>
            <a:endParaRPr sz="43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73429" y="10096944"/>
            <a:ext cx="2352040" cy="4346575"/>
            <a:chOff x="1073429" y="10096944"/>
            <a:chExt cx="2352040" cy="434657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2012" y="10105376"/>
              <a:ext cx="2343090" cy="4259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3429" y="10096944"/>
              <a:ext cx="2324899" cy="406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6394" y="13912200"/>
              <a:ext cx="1841711" cy="53117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3940" y="13898690"/>
              <a:ext cx="1831314" cy="52158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066264" y="10630926"/>
            <a:ext cx="11976100" cy="1909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700"/>
              </a:lnSpc>
              <a:spcBef>
                <a:spcPts val="100"/>
              </a:spcBef>
            </a:pP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5"/>
              </a:rPr>
              <a:t>https://youtube.com/@stevensaguirre?feature=sh</a:t>
            </a:r>
            <a:r>
              <a:rPr sz="4300" spc="-10" dirty="0">
                <a:solidFill>
                  <a:srgbClr val="0000FF"/>
                </a:solidFill>
                <a:latin typeface="Arial MT"/>
                <a:cs typeface="Arial MT"/>
              </a:rPr>
              <a:t> </a:t>
            </a:r>
            <a:r>
              <a:rPr sz="43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5"/>
              </a:rPr>
              <a:t>ared</a:t>
            </a:r>
            <a:endParaRPr sz="43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6264" y="14441211"/>
            <a:ext cx="11863070" cy="1909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3700"/>
              </a:lnSpc>
              <a:spcBef>
                <a:spcPts val="100"/>
              </a:spcBef>
            </a:pP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6"/>
              </a:rPr>
              <a:t>https://open.spotify.com/artist/2hrmlBZt0qLLmsig</a:t>
            </a:r>
            <a:r>
              <a:rPr sz="4300" spc="-10" dirty="0">
                <a:solidFill>
                  <a:srgbClr val="0000FF"/>
                </a:solidFill>
                <a:latin typeface="Arial MT"/>
                <a:cs typeface="Arial MT"/>
              </a:rPr>
              <a:t> </a:t>
            </a: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  <a:hlinkClick r:id="rId16"/>
              </a:rPr>
              <a:t>dUiqT3?si=zr1him51SQeZXlp12iGEQQ</a:t>
            </a:r>
            <a:endParaRPr sz="43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85951" y="17715420"/>
            <a:ext cx="1623060" cy="429895"/>
            <a:chOff x="1085951" y="17715420"/>
            <a:chExt cx="1623060" cy="429895"/>
          </a:xfrm>
        </p:grpSpPr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98765" y="17728191"/>
              <a:ext cx="1610086" cy="41689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90714" y="17720183"/>
              <a:ext cx="1591310" cy="396875"/>
            </a:xfrm>
            <a:custGeom>
              <a:avLst/>
              <a:gdLst/>
              <a:ahLst/>
              <a:cxnLst/>
              <a:rect l="l" t="t" r="r" b="b"/>
              <a:pathLst>
                <a:path w="1591310" h="396875">
                  <a:moveTo>
                    <a:pt x="1126522" y="101276"/>
                  </a:moveTo>
                  <a:lnTo>
                    <a:pt x="1086979" y="105864"/>
                  </a:lnTo>
                  <a:lnTo>
                    <a:pt x="1051340" y="119691"/>
                  </a:lnTo>
                  <a:lnTo>
                    <a:pt x="1009390" y="156498"/>
                  </a:lnTo>
                  <a:lnTo>
                    <a:pt x="991197" y="190497"/>
                  </a:lnTo>
                  <a:lnTo>
                    <a:pt x="980857" y="245164"/>
                  </a:lnTo>
                  <a:lnTo>
                    <a:pt x="982006" y="268646"/>
                  </a:lnTo>
                  <a:lnTo>
                    <a:pt x="991197" y="309956"/>
                  </a:lnTo>
                  <a:lnTo>
                    <a:pt x="1009485" y="343788"/>
                  </a:lnTo>
                  <a:lnTo>
                    <a:pt x="1052864" y="379399"/>
                  </a:lnTo>
                  <a:lnTo>
                    <a:pt x="1089106" y="392543"/>
                  </a:lnTo>
                  <a:lnTo>
                    <a:pt x="1127157" y="396925"/>
                  </a:lnTo>
                  <a:lnTo>
                    <a:pt x="1157236" y="394301"/>
                  </a:lnTo>
                  <a:lnTo>
                    <a:pt x="1184623" y="386416"/>
                  </a:lnTo>
                  <a:lnTo>
                    <a:pt x="1209344" y="373244"/>
                  </a:lnTo>
                  <a:lnTo>
                    <a:pt x="1231422" y="354762"/>
                  </a:lnTo>
                  <a:lnTo>
                    <a:pt x="1246535" y="335966"/>
                  </a:lnTo>
                  <a:lnTo>
                    <a:pt x="1126903" y="335966"/>
                  </a:lnTo>
                  <a:lnTo>
                    <a:pt x="1112809" y="334563"/>
                  </a:lnTo>
                  <a:lnTo>
                    <a:pt x="1077502" y="313615"/>
                  </a:lnTo>
                  <a:lnTo>
                    <a:pt x="1058821" y="268914"/>
                  </a:lnTo>
                  <a:lnTo>
                    <a:pt x="1057563" y="249100"/>
                  </a:lnTo>
                  <a:lnTo>
                    <a:pt x="1058821" y="229289"/>
                  </a:lnTo>
                  <a:lnTo>
                    <a:pt x="1077502" y="184713"/>
                  </a:lnTo>
                  <a:lnTo>
                    <a:pt x="1112809" y="163640"/>
                  </a:lnTo>
                  <a:lnTo>
                    <a:pt x="1126903" y="162235"/>
                  </a:lnTo>
                  <a:lnTo>
                    <a:pt x="1247365" y="162235"/>
                  </a:lnTo>
                  <a:lnTo>
                    <a:pt x="1231803" y="142931"/>
                  </a:lnTo>
                  <a:lnTo>
                    <a:pt x="1209852" y="124689"/>
                  </a:lnTo>
                  <a:lnTo>
                    <a:pt x="1184973" y="111674"/>
                  </a:lnTo>
                  <a:lnTo>
                    <a:pt x="1157188" y="103874"/>
                  </a:lnTo>
                  <a:lnTo>
                    <a:pt x="1126522" y="101276"/>
                  </a:lnTo>
                  <a:close/>
                </a:path>
                <a:path w="1591310" h="396875">
                  <a:moveTo>
                    <a:pt x="1247365" y="162235"/>
                  </a:moveTo>
                  <a:lnTo>
                    <a:pt x="1126903" y="162235"/>
                  </a:lnTo>
                  <a:lnTo>
                    <a:pt x="1140905" y="163640"/>
                  </a:lnTo>
                  <a:lnTo>
                    <a:pt x="1153763" y="167854"/>
                  </a:lnTo>
                  <a:lnTo>
                    <a:pt x="1184729" y="197095"/>
                  </a:lnTo>
                  <a:lnTo>
                    <a:pt x="1195847" y="248338"/>
                  </a:lnTo>
                  <a:lnTo>
                    <a:pt x="1195831" y="249100"/>
                  </a:lnTo>
                  <a:lnTo>
                    <a:pt x="1184701" y="301159"/>
                  </a:lnTo>
                  <a:lnTo>
                    <a:pt x="1153763" y="330363"/>
                  </a:lnTo>
                  <a:lnTo>
                    <a:pt x="1126903" y="335966"/>
                  </a:lnTo>
                  <a:lnTo>
                    <a:pt x="1246535" y="335966"/>
                  </a:lnTo>
                  <a:lnTo>
                    <a:pt x="1249517" y="332258"/>
                  </a:lnTo>
                  <a:lnTo>
                    <a:pt x="1262457" y="307027"/>
                  </a:lnTo>
                  <a:lnTo>
                    <a:pt x="1270229" y="279058"/>
                  </a:lnTo>
                  <a:lnTo>
                    <a:pt x="1272758" y="249100"/>
                  </a:lnTo>
                  <a:lnTo>
                    <a:pt x="1272823" y="248338"/>
                  </a:lnTo>
                  <a:lnTo>
                    <a:pt x="1270253" y="217885"/>
                  </a:lnTo>
                  <a:lnTo>
                    <a:pt x="1262646" y="190497"/>
                  </a:lnTo>
                  <a:lnTo>
                    <a:pt x="1262552" y="190158"/>
                  </a:lnTo>
                  <a:lnTo>
                    <a:pt x="1249731" y="165169"/>
                  </a:lnTo>
                  <a:lnTo>
                    <a:pt x="1247365" y="162235"/>
                  </a:lnTo>
                  <a:close/>
                </a:path>
                <a:path w="1591310" h="396875">
                  <a:moveTo>
                    <a:pt x="436041" y="107626"/>
                  </a:moveTo>
                  <a:lnTo>
                    <a:pt x="361113" y="107626"/>
                  </a:lnTo>
                  <a:lnTo>
                    <a:pt x="361113" y="390575"/>
                  </a:lnTo>
                  <a:lnTo>
                    <a:pt x="436041" y="390575"/>
                  </a:lnTo>
                  <a:lnTo>
                    <a:pt x="436041" y="107626"/>
                  </a:lnTo>
                  <a:close/>
                </a:path>
                <a:path w="1591310" h="396875">
                  <a:moveTo>
                    <a:pt x="895388" y="167315"/>
                  </a:moveTo>
                  <a:lnTo>
                    <a:pt x="820333" y="167315"/>
                  </a:lnTo>
                  <a:lnTo>
                    <a:pt x="820383" y="296883"/>
                  </a:lnTo>
                  <a:lnTo>
                    <a:pt x="820478" y="308848"/>
                  </a:lnTo>
                  <a:lnTo>
                    <a:pt x="820862" y="321743"/>
                  </a:lnTo>
                  <a:lnTo>
                    <a:pt x="820920" y="323711"/>
                  </a:lnTo>
                  <a:lnTo>
                    <a:pt x="821536" y="333141"/>
                  </a:lnTo>
                  <a:lnTo>
                    <a:pt x="821571" y="333680"/>
                  </a:lnTo>
                  <a:lnTo>
                    <a:pt x="833160" y="372541"/>
                  </a:lnTo>
                  <a:lnTo>
                    <a:pt x="865391" y="393121"/>
                  </a:lnTo>
                  <a:lnTo>
                    <a:pt x="893483" y="396925"/>
                  </a:lnTo>
                  <a:lnTo>
                    <a:pt x="909606" y="396232"/>
                  </a:lnTo>
                  <a:lnTo>
                    <a:pt x="924836" y="394147"/>
                  </a:lnTo>
                  <a:lnTo>
                    <a:pt x="939184" y="390656"/>
                  </a:lnTo>
                  <a:lnTo>
                    <a:pt x="952664" y="385749"/>
                  </a:lnTo>
                  <a:lnTo>
                    <a:pt x="947138" y="335240"/>
                  </a:lnTo>
                  <a:lnTo>
                    <a:pt x="947106" y="334950"/>
                  </a:lnTo>
                  <a:lnTo>
                    <a:pt x="911263" y="334950"/>
                  </a:lnTo>
                  <a:lnTo>
                    <a:pt x="906945" y="333680"/>
                  </a:lnTo>
                  <a:lnTo>
                    <a:pt x="903516" y="331140"/>
                  </a:lnTo>
                  <a:lnTo>
                    <a:pt x="900087" y="328727"/>
                  </a:lnTo>
                  <a:lnTo>
                    <a:pt x="897801" y="325553"/>
                  </a:lnTo>
                  <a:lnTo>
                    <a:pt x="896912" y="321743"/>
                  </a:lnTo>
                  <a:lnTo>
                    <a:pt x="896245" y="317075"/>
                  </a:lnTo>
                  <a:lnTo>
                    <a:pt x="895773" y="308848"/>
                  </a:lnTo>
                  <a:lnTo>
                    <a:pt x="895483" y="296883"/>
                  </a:lnTo>
                  <a:lnTo>
                    <a:pt x="895388" y="167315"/>
                  </a:lnTo>
                  <a:close/>
                </a:path>
                <a:path w="1591310" h="396875">
                  <a:moveTo>
                    <a:pt x="946314" y="327711"/>
                  </a:moveTo>
                  <a:lnTo>
                    <a:pt x="937003" y="330878"/>
                  </a:lnTo>
                  <a:lnTo>
                    <a:pt x="928884" y="333141"/>
                  </a:lnTo>
                  <a:lnTo>
                    <a:pt x="921954" y="334498"/>
                  </a:lnTo>
                  <a:lnTo>
                    <a:pt x="916216" y="334950"/>
                  </a:lnTo>
                  <a:lnTo>
                    <a:pt x="947106" y="334950"/>
                  </a:lnTo>
                  <a:lnTo>
                    <a:pt x="946425" y="328727"/>
                  </a:lnTo>
                  <a:lnTo>
                    <a:pt x="946314" y="327711"/>
                  </a:lnTo>
                  <a:close/>
                </a:path>
                <a:path w="1591310" h="396875">
                  <a:moveTo>
                    <a:pt x="946568" y="107626"/>
                  </a:moveTo>
                  <a:lnTo>
                    <a:pt x="785917" y="107626"/>
                  </a:lnTo>
                  <a:lnTo>
                    <a:pt x="785917" y="167315"/>
                  </a:lnTo>
                  <a:lnTo>
                    <a:pt x="946568" y="167315"/>
                  </a:lnTo>
                  <a:lnTo>
                    <a:pt x="946568" y="107626"/>
                  </a:lnTo>
                  <a:close/>
                </a:path>
                <a:path w="1591310" h="396875">
                  <a:moveTo>
                    <a:pt x="895388" y="7807"/>
                  </a:moveTo>
                  <a:lnTo>
                    <a:pt x="820333" y="51493"/>
                  </a:lnTo>
                  <a:lnTo>
                    <a:pt x="820333" y="107626"/>
                  </a:lnTo>
                  <a:lnTo>
                    <a:pt x="895388" y="107626"/>
                  </a:lnTo>
                  <a:lnTo>
                    <a:pt x="895388" y="7807"/>
                  </a:lnTo>
                  <a:close/>
                </a:path>
                <a:path w="1591310" h="396875">
                  <a:moveTo>
                    <a:pt x="1404137" y="60"/>
                  </a:moveTo>
                  <a:lnTo>
                    <a:pt x="1329209" y="60"/>
                  </a:lnTo>
                  <a:lnTo>
                    <a:pt x="1329209" y="390575"/>
                  </a:lnTo>
                  <a:lnTo>
                    <a:pt x="1404137" y="390575"/>
                  </a:lnTo>
                  <a:lnTo>
                    <a:pt x="1404137" y="300026"/>
                  </a:lnTo>
                  <a:lnTo>
                    <a:pt x="1439061" y="263451"/>
                  </a:lnTo>
                  <a:lnTo>
                    <a:pt x="1517461" y="263451"/>
                  </a:lnTo>
                  <a:lnTo>
                    <a:pt x="1487193" y="211001"/>
                  </a:lnTo>
                  <a:lnTo>
                    <a:pt x="1490641" y="207319"/>
                  </a:lnTo>
                  <a:lnTo>
                    <a:pt x="1404137" y="207319"/>
                  </a:lnTo>
                  <a:lnTo>
                    <a:pt x="1404137" y="60"/>
                  </a:lnTo>
                  <a:close/>
                </a:path>
                <a:path w="1591310" h="396875">
                  <a:moveTo>
                    <a:pt x="1517461" y="263451"/>
                  </a:moveTo>
                  <a:lnTo>
                    <a:pt x="1439061" y="263451"/>
                  </a:lnTo>
                  <a:lnTo>
                    <a:pt x="1510180" y="390575"/>
                  </a:lnTo>
                  <a:lnTo>
                    <a:pt x="1590823" y="390575"/>
                  </a:lnTo>
                  <a:lnTo>
                    <a:pt x="1517461" y="263451"/>
                  </a:lnTo>
                  <a:close/>
                </a:path>
                <a:path w="1591310" h="396875">
                  <a:moveTo>
                    <a:pt x="1583965" y="107626"/>
                  </a:moveTo>
                  <a:lnTo>
                    <a:pt x="1491765" y="107626"/>
                  </a:lnTo>
                  <a:lnTo>
                    <a:pt x="1404137" y="207319"/>
                  </a:lnTo>
                  <a:lnTo>
                    <a:pt x="1490641" y="207319"/>
                  </a:lnTo>
                  <a:lnTo>
                    <a:pt x="1583965" y="107626"/>
                  </a:lnTo>
                  <a:close/>
                </a:path>
                <a:path w="1591310" h="396875">
                  <a:moveTo>
                    <a:pt x="585770" y="60"/>
                  </a:moveTo>
                  <a:lnTo>
                    <a:pt x="510842" y="60"/>
                  </a:lnTo>
                  <a:lnTo>
                    <a:pt x="510842" y="390575"/>
                  </a:lnTo>
                  <a:lnTo>
                    <a:pt x="585770" y="390575"/>
                  </a:lnTo>
                  <a:lnTo>
                    <a:pt x="585770" y="300026"/>
                  </a:lnTo>
                  <a:lnTo>
                    <a:pt x="620694" y="263451"/>
                  </a:lnTo>
                  <a:lnTo>
                    <a:pt x="699094" y="263451"/>
                  </a:lnTo>
                  <a:lnTo>
                    <a:pt x="668826" y="211001"/>
                  </a:lnTo>
                  <a:lnTo>
                    <a:pt x="672274" y="207319"/>
                  </a:lnTo>
                  <a:lnTo>
                    <a:pt x="585770" y="207319"/>
                  </a:lnTo>
                  <a:lnTo>
                    <a:pt x="585770" y="60"/>
                  </a:lnTo>
                  <a:close/>
                </a:path>
                <a:path w="1591310" h="396875">
                  <a:moveTo>
                    <a:pt x="699094" y="263451"/>
                  </a:moveTo>
                  <a:lnTo>
                    <a:pt x="620694" y="263451"/>
                  </a:lnTo>
                  <a:lnTo>
                    <a:pt x="691812" y="390575"/>
                  </a:lnTo>
                  <a:lnTo>
                    <a:pt x="772455" y="390575"/>
                  </a:lnTo>
                  <a:lnTo>
                    <a:pt x="699094" y="263451"/>
                  </a:lnTo>
                  <a:close/>
                </a:path>
                <a:path w="1591310" h="396875">
                  <a:moveTo>
                    <a:pt x="765597" y="107626"/>
                  </a:moveTo>
                  <a:lnTo>
                    <a:pt x="673398" y="107626"/>
                  </a:lnTo>
                  <a:lnTo>
                    <a:pt x="585770" y="207319"/>
                  </a:lnTo>
                  <a:lnTo>
                    <a:pt x="672274" y="207319"/>
                  </a:lnTo>
                  <a:lnTo>
                    <a:pt x="765597" y="107626"/>
                  </a:lnTo>
                  <a:close/>
                </a:path>
                <a:path w="1591310" h="396875">
                  <a:moveTo>
                    <a:pt x="436041" y="60"/>
                  </a:moveTo>
                  <a:lnTo>
                    <a:pt x="361113" y="60"/>
                  </a:lnTo>
                  <a:lnTo>
                    <a:pt x="361113" y="69273"/>
                  </a:lnTo>
                  <a:lnTo>
                    <a:pt x="436041" y="69273"/>
                  </a:lnTo>
                  <a:lnTo>
                    <a:pt x="436041" y="60"/>
                  </a:lnTo>
                  <a:close/>
                </a:path>
                <a:path w="1591310" h="396875">
                  <a:moveTo>
                    <a:pt x="194747" y="66098"/>
                  </a:moveTo>
                  <a:lnTo>
                    <a:pt x="115857" y="66098"/>
                  </a:lnTo>
                  <a:lnTo>
                    <a:pt x="115857" y="390575"/>
                  </a:lnTo>
                  <a:lnTo>
                    <a:pt x="194747" y="390575"/>
                  </a:lnTo>
                  <a:lnTo>
                    <a:pt x="194747" y="66098"/>
                  </a:lnTo>
                  <a:close/>
                </a:path>
                <a:path w="1591310" h="396875">
                  <a:moveTo>
                    <a:pt x="310314" y="60"/>
                  </a:moveTo>
                  <a:lnTo>
                    <a:pt x="-27" y="60"/>
                  </a:lnTo>
                  <a:lnTo>
                    <a:pt x="-27" y="66098"/>
                  </a:lnTo>
                  <a:lnTo>
                    <a:pt x="310314" y="66098"/>
                  </a:lnTo>
                  <a:lnTo>
                    <a:pt x="310314" y="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43569" y="17877600"/>
              <a:ext cx="147827" cy="18326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90686" y="17720243"/>
              <a:ext cx="1591310" cy="396875"/>
            </a:xfrm>
            <a:custGeom>
              <a:avLst/>
              <a:gdLst/>
              <a:ahLst/>
              <a:cxnLst/>
              <a:rect l="l" t="t" r="r" b="b"/>
              <a:pathLst>
                <a:path w="1591310" h="396875">
                  <a:moveTo>
                    <a:pt x="361140" y="107566"/>
                  </a:moveTo>
                  <a:lnTo>
                    <a:pt x="436068" y="107566"/>
                  </a:lnTo>
                  <a:lnTo>
                    <a:pt x="436068" y="390515"/>
                  </a:lnTo>
                  <a:lnTo>
                    <a:pt x="361140" y="390515"/>
                  </a:lnTo>
                  <a:lnTo>
                    <a:pt x="361140" y="107566"/>
                  </a:lnTo>
                  <a:close/>
                </a:path>
                <a:path w="1591310" h="396875">
                  <a:moveTo>
                    <a:pt x="1126550" y="101216"/>
                  </a:moveTo>
                  <a:lnTo>
                    <a:pt x="1185000" y="111614"/>
                  </a:lnTo>
                  <a:lnTo>
                    <a:pt x="1231830" y="142871"/>
                  </a:lnTo>
                  <a:lnTo>
                    <a:pt x="1262579" y="190098"/>
                  </a:lnTo>
                  <a:lnTo>
                    <a:pt x="1272850" y="248278"/>
                  </a:lnTo>
                  <a:lnTo>
                    <a:pt x="1270257" y="278998"/>
                  </a:lnTo>
                  <a:lnTo>
                    <a:pt x="1249544" y="332197"/>
                  </a:lnTo>
                  <a:lnTo>
                    <a:pt x="1209372" y="373184"/>
                  </a:lnTo>
                  <a:lnTo>
                    <a:pt x="1157263" y="394241"/>
                  </a:lnTo>
                  <a:lnTo>
                    <a:pt x="1127185" y="396864"/>
                  </a:lnTo>
                  <a:lnTo>
                    <a:pt x="1107915" y="395769"/>
                  </a:lnTo>
                  <a:lnTo>
                    <a:pt x="1070804" y="387006"/>
                  </a:lnTo>
                  <a:lnTo>
                    <a:pt x="1036321" y="369532"/>
                  </a:lnTo>
                  <a:lnTo>
                    <a:pt x="999299" y="327778"/>
                  </a:lnTo>
                  <a:lnTo>
                    <a:pt x="985472" y="290155"/>
                  </a:lnTo>
                  <a:lnTo>
                    <a:pt x="980885" y="245103"/>
                  </a:lnTo>
                  <a:lnTo>
                    <a:pt x="982030" y="226580"/>
                  </a:lnTo>
                  <a:lnTo>
                    <a:pt x="999299" y="172842"/>
                  </a:lnTo>
                  <a:lnTo>
                    <a:pt x="1035463" y="129820"/>
                  </a:lnTo>
                  <a:lnTo>
                    <a:pt x="1087006" y="105804"/>
                  </a:lnTo>
                  <a:lnTo>
                    <a:pt x="1126550" y="101216"/>
                  </a:lnTo>
                  <a:close/>
                </a:path>
                <a:path w="1591310" h="396875">
                  <a:moveTo>
                    <a:pt x="895416" y="7746"/>
                  </a:moveTo>
                  <a:lnTo>
                    <a:pt x="895416" y="107566"/>
                  </a:lnTo>
                  <a:lnTo>
                    <a:pt x="946595" y="107566"/>
                  </a:lnTo>
                  <a:lnTo>
                    <a:pt x="946595" y="167254"/>
                  </a:lnTo>
                  <a:lnTo>
                    <a:pt x="895416" y="167254"/>
                  </a:lnTo>
                  <a:lnTo>
                    <a:pt x="895416" y="281297"/>
                  </a:lnTo>
                  <a:lnTo>
                    <a:pt x="896940" y="321682"/>
                  </a:lnTo>
                  <a:lnTo>
                    <a:pt x="903544" y="331080"/>
                  </a:lnTo>
                  <a:lnTo>
                    <a:pt x="906972" y="333620"/>
                  </a:lnTo>
                  <a:lnTo>
                    <a:pt x="911290" y="334890"/>
                  </a:lnTo>
                  <a:lnTo>
                    <a:pt x="916243" y="334890"/>
                  </a:lnTo>
                  <a:lnTo>
                    <a:pt x="921982" y="334438"/>
                  </a:lnTo>
                  <a:lnTo>
                    <a:pt x="928911" y="333080"/>
                  </a:lnTo>
                  <a:lnTo>
                    <a:pt x="937031" y="330818"/>
                  </a:lnTo>
                  <a:lnTo>
                    <a:pt x="946341" y="327651"/>
                  </a:lnTo>
                  <a:lnTo>
                    <a:pt x="952691" y="385689"/>
                  </a:lnTo>
                  <a:lnTo>
                    <a:pt x="939212" y="390596"/>
                  </a:lnTo>
                  <a:lnTo>
                    <a:pt x="924863" y="394086"/>
                  </a:lnTo>
                  <a:lnTo>
                    <a:pt x="909633" y="396172"/>
                  </a:lnTo>
                  <a:lnTo>
                    <a:pt x="893511" y="396864"/>
                  </a:lnTo>
                  <a:lnTo>
                    <a:pt x="883655" y="396438"/>
                  </a:lnTo>
                  <a:lnTo>
                    <a:pt x="842982" y="382307"/>
                  </a:lnTo>
                  <a:lnTo>
                    <a:pt x="822774" y="343399"/>
                  </a:lnTo>
                  <a:lnTo>
                    <a:pt x="820361" y="290568"/>
                  </a:lnTo>
                  <a:lnTo>
                    <a:pt x="820361" y="167254"/>
                  </a:lnTo>
                  <a:lnTo>
                    <a:pt x="785945" y="167254"/>
                  </a:lnTo>
                  <a:lnTo>
                    <a:pt x="785945" y="107566"/>
                  </a:lnTo>
                  <a:lnTo>
                    <a:pt x="820361" y="107566"/>
                  </a:lnTo>
                  <a:lnTo>
                    <a:pt x="820361" y="51433"/>
                  </a:lnTo>
                  <a:lnTo>
                    <a:pt x="895416" y="7746"/>
                  </a:lnTo>
                  <a:close/>
                </a:path>
                <a:path w="1591310" h="396875">
                  <a:moveTo>
                    <a:pt x="1329237" y="0"/>
                  </a:moveTo>
                  <a:lnTo>
                    <a:pt x="1404165" y="0"/>
                  </a:lnTo>
                  <a:lnTo>
                    <a:pt x="1404165" y="207258"/>
                  </a:lnTo>
                  <a:lnTo>
                    <a:pt x="1491793" y="107566"/>
                  </a:lnTo>
                  <a:lnTo>
                    <a:pt x="1583992" y="107566"/>
                  </a:lnTo>
                  <a:lnTo>
                    <a:pt x="1487221" y="210941"/>
                  </a:lnTo>
                  <a:lnTo>
                    <a:pt x="1590850" y="390515"/>
                  </a:lnTo>
                  <a:lnTo>
                    <a:pt x="1510207" y="390515"/>
                  </a:lnTo>
                  <a:lnTo>
                    <a:pt x="1439089" y="263391"/>
                  </a:lnTo>
                  <a:lnTo>
                    <a:pt x="1404165" y="299966"/>
                  </a:lnTo>
                  <a:lnTo>
                    <a:pt x="1404165" y="390515"/>
                  </a:lnTo>
                  <a:lnTo>
                    <a:pt x="1329237" y="390515"/>
                  </a:lnTo>
                  <a:lnTo>
                    <a:pt x="1329237" y="0"/>
                  </a:lnTo>
                  <a:close/>
                </a:path>
                <a:path w="1591310" h="396875">
                  <a:moveTo>
                    <a:pt x="510869" y="0"/>
                  </a:moveTo>
                  <a:lnTo>
                    <a:pt x="585798" y="0"/>
                  </a:lnTo>
                  <a:lnTo>
                    <a:pt x="585798" y="207258"/>
                  </a:lnTo>
                  <a:lnTo>
                    <a:pt x="673425" y="107566"/>
                  </a:lnTo>
                  <a:lnTo>
                    <a:pt x="765625" y="107566"/>
                  </a:lnTo>
                  <a:lnTo>
                    <a:pt x="668853" y="210941"/>
                  </a:lnTo>
                  <a:lnTo>
                    <a:pt x="772483" y="390515"/>
                  </a:lnTo>
                  <a:lnTo>
                    <a:pt x="691840" y="390515"/>
                  </a:lnTo>
                  <a:lnTo>
                    <a:pt x="620722" y="263391"/>
                  </a:lnTo>
                  <a:lnTo>
                    <a:pt x="585798" y="299966"/>
                  </a:lnTo>
                  <a:lnTo>
                    <a:pt x="585798" y="390515"/>
                  </a:lnTo>
                  <a:lnTo>
                    <a:pt x="510869" y="390515"/>
                  </a:lnTo>
                  <a:lnTo>
                    <a:pt x="510869" y="0"/>
                  </a:lnTo>
                  <a:close/>
                </a:path>
                <a:path w="1591310" h="396875">
                  <a:moveTo>
                    <a:pt x="361140" y="0"/>
                  </a:moveTo>
                  <a:lnTo>
                    <a:pt x="436068" y="0"/>
                  </a:lnTo>
                  <a:lnTo>
                    <a:pt x="436068" y="69213"/>
                  </a:lnTo>
                  <a:lnTo>
                    <a:pt x="361140" y="69213"/>
                  </a:lnTo>
                  <a:lnTo>
                    <a:pt x="361140" y="0"/>
                  </a:lnTo>
                  <a:close/>
                </a:path>
                <a:path w="1591310" h="396875">
                  <a:moveTo>
                    <a:pt x="0" y="0"/>
                  </a:moveTo>
                  <a:lnTo>
                    <a:pt x="310342" y="0"/>
                  </a:lnTo>
                  <a:lnTo>
                    <a:pt x="310342" y="66038"/>
                  </a:lnTo>
                  <a:lnTo>
                    <a:pt x="194774" y="66038"/>
                  </a:lnTo>
                  <a:lnTo>
                    <a:pt x="194774" y="390515"/>
                  </a:lnTo>
                  <a:lnTo>
                    <a:pt x="115884" y="390515"/>
                  </a:lnTo>
                  <a:lnTo>
                    <a:pt x="115884" y="66038"/>
                  </a:lnTo>
                  <a:lnTo>
                    <a:pt x="0" y="66038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66264" y="18536959"/>
            <a:ext cx="7255509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 MT"/>
                <a:cs typeface="Arial MT"/>
              </a:rPr>
              <a:t>Tiktok.com/@stevensaguirre1</a:t>
            </a:r>
            <a:endParaRPr sz="4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211935" cy="20104100"/>
            <a:chOff x="0" y="0"/>
            <a:chExt cx="14211935" cy="20104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211321" cy="2010281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298" y="15003960"/>
              <a:ext cx="11857547" cy="11919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036610" cy="55807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6046676"/>
              <a:ext cx="14211321" cy="405690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72870" y="17897792"/>
              <a:ext cx="1038860" cy="1038860"/>
            </a:xfrm>
            <a:custGeom>
              <a:avLst/>
              <a:gdLst/>
              <a:ahLst/>
              <a:cxnLst/>
              <a:rect l="l" t="t" r="r" b="b"/>
              <a:pathLst>
                <a:path w="1038860" h="1038859">
                  <a:moveTo>
                    <a:pt x="1038771" y="519417"/>
                  </a:moveTo>
                  <a:lnTo>
                    <a:pt x="1036612" y="472046"/>
                  </a:lnTo>
                  <a:lnTo>
                    <a:pt x="1030389" y="425945"/>
                  </a:lnTo>
                  <a:lnTo>
                    <a:pt x="1020229" y="381241"/>
                  </a:lnTo>
                  <a:lnTo>
                    <a:pt x="1002703" y="329679"/>
                  </a:lnTo>
                  <a:lnTo>
                    <a:pt x="986701" y="292722"/>
                  </a:lnTo>
                  <a:lnTo>
                    <a:pt x="967905" y="257162"/>
                  </a:lnTo>
                  <a:lnTo>
                    <a:pt x="943775" y="219824"/>
                  </a:lnTo>
                  <a:lnTo>
                    <a:pt x="916597" y="184785"/>
                  </a:lnTo>
                  <a:lnTo>
                    <a:pt x="886625" y="152146"/>
                  </a:lnTo>
                  <a:lnTo>
                    <a:pt x="853986" y="122174"/>
                  </a:lnTo>
                  <a:lnTo>
                    <a:pt x="818946" y="94996"/>
                  </a:lnTo>
                  <a:lnTo>
                    <a:pt x="796340" y="80441"/>
                  </a:lnTo>
                  <a:lnTo>
                    <a:pt x="796340" y="329679"/>
                  </a:lnTo>
                  <a:lnTo>
                    <a:pt x="796340" y="720826"/>
                  </a:lnTo>
                  <a:lnTo>
                    <a:pt x="794435" y="730605"/>
                  </a:lnTo>
                  <a:lnTo>
                    <a:pt x="788974" y="738606"/>
                  </a:lnTo>
                  <a:lnTo>
                    <a:pt x="780973" y="744067"/>
                  </a:lnTo>
                  <a:lnTo>
                    <a:pt x="771194" y="745972"/>
                  </a:lnTo>
                  <a:lnTo>
                    <a:pt x="267525" y="745972"/>
                  </a:lnTo>
                  <a:lnTo>
                    <a:pt x="257746" y="744067"/>
                  </a:lnTo>
                  <a:lnTo>
                    <a:pt x="249745" y="738606"/>
                  </a:lnTo>
                  <a:lnTo>
                    <a:pt x="244411" y="730605"/>
                  </a:lnTo>
                  <a:lnTo>
                    <a:pt x="242379" y="720826"/>
                  </a:lnTo>
                  <a:lnTo>
                    <a:pt x="242379" y="329679"/>
                  </a:lnTo>
                  <a:lnTo>
                    <a:pt x="251777" y="337553"/>
                  </a:lnTo>
                  <a:lnTo>
                    <a:pt x="503605" y="538975"/>
                  </a:lnTo>
                  <a:lnTo>
                    <a:pt x="511098" y="543166"/>
                  </a:lnTo>
                  <a:lnTo>
                    <a:pt x="519353" y="544563"/>
                  </a:lnTo>
                  <a:lnTo>
                    <a:pt x="527608" y="543166"/>
                  </a:lnTo>
                  <a:lnTo>
                    <a:pt x="535101" y="538975"/>
                  </a:lnTo>
                  <a:lnTo>
                    <a:pt x="599998" y="487159"/>
                  </a:lnTo>
                  <a:lnTo>
                    <a:pt x="787323" y="337299"/>
                  </a:lnTo>
                  <a:lnTo>
                    <a:pt x="796340" y="329679"/>
                  </a:lnTo>
                  <a:lnTo>
                    <a:pt x="796340" y="80441"/>
                  </a:lnTo>
                  <a:lnTo>
                    <a:pt x="781481" y="70866"/>
                  </a:lnTo>
                  <a:lnTo>
                    <a:pt x="762050" y="60629"/>
                  </a:lnTo>
                  <a:lnTo>
                    <a:pt x="762050" y="292722"/>
                  </a:lnTo>
                  <a:lnTo>
                    <a:pt x="755319" y="298437"/>
                  </a:lnTo>
                  <a:lnTo>
                    <a:pt x="519353" y="487159"/>
                  </a:lnTo>
                  <a:lnTo>
                    <a:pt x="322643" y="329679"/>
                  </a:lnTo>
                  <a:lnTo>
                    <a:pt x="283527" y="298437"/>
                  </a:lnTo>
                  <a:lnTo>
                    <a:pt x="276669" y="292722"/>
                  </a:lnTo>
                  <a:lnTo>
                    <a:pt x="762050" y="292722"/>
                  </a:lnTo>
                  <a:lnTo>
                    <a:pt x="762050" y="60629"/>
                  </a:lnTo>
                  <a:lnTo>
                    <a:pt x="700582" y="32512"/>
                  </a:lnTo>
                  <a:lnTo>
                    <a:pt x="657402" y="18542"/>
                  </a:lnTo>
                  <a:lnTo>
                    <a:pt x="612698" y="8382"/>
                  </a:lnTo>
                  <a:lnTo>
                    <a:pt x="566597" y="2159"/>
                  </a:lnTo>
                  <a:lnTo>
                    <a:pt x="519353" y="0"/>
                  </a:lnTo>
                  <a:lnTo>
                    <a:pt x="472109" y="2159"/>
                  </a:lnTo>
                  <a:lnTo>
                    <a:pt x="426008" y="8382"/>
                  </a:lnTo>
                  <a:lnTo>
                    <a:pt x="381304" y="18542"/>
                  </a:lnTo>
                  <a:lnTo>
                    <a:pt x="338124" y="32512"/>
                  </a:lnTo>
                  <a:lnTo>
                    <a:pt x="296735" y="50038"/>
                  </a:lnTo>
                  <a:lnTo>
                    <a:pt x="257238" y="70866"/>
                  </a:lnTo>
                  <a:lnTo>
                    <a:pt x="219900" y="94996"/>
                  </a:lnTo>
                  <a:lnTo>
                    <a:pt x="184721" y="122174"/>
                  </a:lnTo>
                  <a:lnTo>
                    <a:pt x="152082" y="152146"/>
                  </a:lnTo>
                  <a:lnTo>
                    <a:pt x="122110" y="184785"/>
                  </a:lnTo>
                  <a:lnTo>
                    <a:pt x="95021" y="219824"/>
                  </a:lnTo>
                  <a:lnTo>
                    <a:pt x="70916" y="257162"/>
                  </a:lnTo>
                  <a:lnTo>
                    <a:pt x="50012" y="296659"/>
                  </a:lnTo>
                  <a:lnTo>
                    <a:pt x="32499" y="338188"/>
                  </a:lnTo>
                  <a:lnTo>
                    <a:pt x="18554" y="381241"/>
                  </a:lnTo>
                  <a:lnTo>
                    <a:pt x="8369" y="425945"/>
                  </a:lnTo>
                  <a:lnTo>
                    <a:pt x="2120" y="472046"/>
                  </a:lnTo>
                  <a:lnTo>
                    <a:pt x="0" y="519417"/>
                  </a:lnTo>
                  <a:lnTo>
                    <a:pt x="2120" y="566661"/>
                  </a:lnTo>
                  <a:lnTo>
                    <a:pt x="8369" y="612762"/>
                  </a:lnTo>
                  <a:lnTo>
                    <a:pt x="18554" y="657466"/>
                  </a:lnTo>
                  <a:lnTo>
                    <a:pt x="32499" y="700633"/>
                  </a:lnTo>
                  <a:lnTo>
                    <a:pt x="50012" y="742035"/>
                  </a:lnTo>
                  <a:lnTo>
                    <a:pt x="70916" y="781532"/>
                  </a:lnTo>
                  <a:lnTo>
                    <a:pt x="95021" y="818870"/>
                  </a:lnTo>
                  <a:lnTo>
                    <a:pt x="122110" y="854049"/>
                  </a:lnTo>
                  <a:lnTo>
                    <a:pt x="152082" y="886561"/>
                  </a:lnTo>
                  <a:lnTo>
                    <a:pt x="184721" y="916533"/>
                  </a:lnTo>
                  <a:lnTo>
                    <a:pt x="219900" y="943724"/>
                  </a:lnTo>
                  <a:lnTo>
                    <a:pt x="257238" y="967841"/>
                  </a:lnTo>
                  <a:lnTo>
                    <a:pt x="296735" y="988745"/>
                  </a:lnTo>
                  <a:lnTo>
                    <a:pt x="338124" y="1006259"/>
                  </a:lnTo>
                  <a:lnTo>
                    <a:pt x="381304" y="1020191"/>
                  </a:lnTo>
                  <a:lnTo>
                    <a:pt x="426008" y="1030376"/>
                  </a:lnTo>
                  <a:lnTo>
                    <a:pt x="472109" y="1036624"/>
                  </a:lnTo>
                  <a:lnTo>
                    <a:pt x="519353" y="1038745"/>
                  </a:lnTo>
                  <a:lnTo>
                    <a:pt x="566597" y="1036624"/>
                  </a:lnTo>
                  <a:lnTo>
                    <a:pt x="612698" y="1030376"/>
                  </a:lnTo>
                  <a:lnTo>
                    <a:pt x="657402" y="1020191"/>
                  </a:lnTo>
                  <a:lnTo>
                    <a:pt x="700582" y="1006259"/>
                  </a:lnTo>
                  <a:lnTo>
                    <a:pt x="741984" y="988745"/>
                  </a:lnTo>
                  <a:lnTo>
                    <a:pt x="781481" y="967841"/>
                  </a:lnTo>
                  <a:lnTo>
                    <a:pt x="818946" y="943724"/>
                  </a:lnTo>
                  <a:lnTo>
                    <a:pt x="853986" y="916533"/>
                  </a:lnTo>
                  <a:lnTo>
                    <a:pt x="886625" y="886561"/>
                  </a:lnTo>
                  <a:lnTo>
                    <a:pt x="916597" y="854049"/>
                  </a:lnTo>
                  <a:lnTo>
                    <a:pt x="943775" y="818870"/>
                  </a:lnTo>
                  <a:lnTo>
                    <a:pt x="967905" y="781532"/>
                  </a:lnTo>
                  <a:lnTo>
                    <a:pt x="986701" y="745972"/>
                  </a:lnTo>
                  <a:lnTo>
                    <a:pt x="1006259" y="700633"/>
                  </a:lnTo>
                  <a:lnTo>
                    <a:pt x="1020229" y="657466"/>
                  </a:lnTo>
                  <a:lnTo>
                    <a:pt x="1030389" y="612762"/>
                  </a:lnTo>
                  <a:lnTo>
                    <a:pt x="1036612" y="566661"/>
                  </a:lnTo>
                  <a:lnTo>
                    <a:pt x="1038771" y="5194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31125" y="16732758"/>
              <a:ext cx="833119" cy="827405"/>
            </a:xfrm>
            <a:custGeom>
              <a:avLst/>
              <a:gdLst/>
              <a:ahLst/>
              <a:cxnLst/>
              <a:rect l="l" t="t" r="r" b="b"/>
              <a:pathLst>
                <a:path w="833119" h="827405">
                  <a:moveTo>
                    <a:pt x="416404" y="85"/>
                  </a:moveTo>
                  <a:lnTo>
                    <a:pt x="367764" y="2879"/>
                  </a:lnTo>
                  <a:lnTo>
                    <a:pt x="320775" y="11006"/>
                  </a:lnTo>
                  <a:lnTo>
                    <a:pt x="275818" y="24214"/>
                  </a:lnTo>
                  <a:lnTo>
                    <a:pt x="233020" y="42121"/>
                  </a:lnTo>
                  <a:lnTo>
                    <a:pt x="193016" y="64472"/>
                  </a:lnTo>
                  <a:lnTo>
                    <a:pt x="155806" y="90887"/>
                  </a:lnTo>
                  <a:lnTo>
                    <a:pt x="121771" y="121240"/>
                  </a:lnTo>
                  <a:lnTo>
                    <a:pt x="91292" y="154894"/>
                  </a:lnTo>
                  <a:lnTo>
                    <a:pt x="64749" y="191977"/>
                  </a:lnTo>
                  <a:lnTo>
                    <a:pt x="42271" y="231727"/>
                  </a:lnTo>
                  <a:lnTo>
                    <a:pt x="24199" y="274271"/>
                  </a:lnTo>
                  <a:lnTo>
                    <a:pt x="10954" y="318974"/>
                  </a:lnTo>
                  <a:lnTo>
                    <a:pt x="2762" y="365581"/>
                  </a:lnTo>
                  <a:lnTo>
                    <a:pt x="-31" y="413967"/>
                  </a:lnTo>
                  <a:lnTo>
                    <a:pt x="2724" y="461464"/>
                  </a:lnTo>
                  <a:lnTo>
                    <a:pt x="10763" y="507437"/>
                  </a:lnTo>
                  <a:lnTo>
                    <a:pt x="23755" y="551505"/>
                  </a:lnTo>
                  <a:lnTo>
                    <a:pt x="41382" y="593414"/>
                  </a:lnTo>
                  <a:lnTo>
                    <a:pt x="63225" y="632783"/>
                  </a:lnTo>
                  <a:lnTo>
                    <a:pt x="17062" y="813880"/>
                  </a:lnTo>
                  <a:lnTo>
                    <a:pt x="208129" y="771717"/>
                  </a:lnTo>
                  <a:lnTo>
                    <a:pt x="255880" y="795339"/>
                  </a:lnTo>
                  <a:lnTo>
                    <a:pt x="306805" y="812610"/>
                  </a:lnTo>
                  <a:lnTo>
                    <a:pt x="360398" y="823405"/>
                  </a:lnTo>
                  <a:lnTo>
                    <a:pt x="416404" y="827088"/>
                  </a:lnTo>
                  <a:lnTo>
                    <a:pt x="465043" y="824294"/>
                  </a:lnTo>
                  <a:lnTo>
                    <a:pt x="511905" y="816166"/>
                  </a:lnTo>
                  <a:lnTo>
                    <a:pt x="556989" y="802958"/>
                  </a:lnTo>
                  <a:lnTo>
                    <a:pt x="599660" y="785052"/>
                  </a:lnTo>
                  <a:lnTo>
                    <a:pt x="639791" y="762573"/>
                  </a:lnTo>
                  <a:lnTo>
                    <a:pt x="677001" y="736158"/>
                  </a:lnTo>
                  <a:lnTo>
                    <a:pt x="710909" y="705806"/>
                  </a:lnTo>
                  <a:lnTo>
                    <a:pt x="741388" y="672025"/>
                  </a:lnTo>
                  <a:lnTo>
                    <a:pt x="768058" y="635069"/>
                  </a:lnTo>
                  <a:lnTo>
                    <a:pt x="790536" y="595192"/>
                  </a:lnTo>
                  <a:lnTo>
                    <a:pt x="808570" y="552775"/>
                  </a:lnTo>
                  <a:lnTo>
                    <a:pt x="821777" y="508072"/>
                  </a:lnTo>
                  <a:lnTo>
                    <a:pt x="829905" y="461464"/>
                  </a:lnTo>
                  <a:lnTo>
                    <a:pt x="832699" y="413332"/>
                  </a:lnTo>
                  <a:lnTo>
                    <a:pt x="829905" y="365073"/>
                  </a:lnTo>
                  <a:lnTo>
                    <a:pt x="821777" y="318593"/>
                  </a:lnTo>
                  <a:lnTo>
                    <a:pt x="808570" y="273890"/>
                  </a:lnTo>
                  <a:lnTo>
                    <a:pt x="790536" y="231600"/>
                  </a:lnTo>
                  <a:lnTo>
                    <a:pt x="768058" y="191723"/>
                  </a:lnTo>
                  <a:lnTo>
                    <a:pt x="741388" y="154894"/>
                  </a:lnTo>
                  <a:lnTo>
                    <a:pt x="710909" y="121113"/>
                  </a:lnTo>
                  <a:lnTo>
                    <a:pt x="677001" y="90887"/>
                  </a:lnTo>
                  <a:lnTo>
                    <a:pt x="639791" y="64472"/>
                  </a:lnTo>
                  <a:lnTo>
                    <a:pt x="599660" y="42121"/>
                  </a:lnTo>
                  <a:lnTo>
                    <a:pt x="556989" y="24214"/>
                  </a:lnTo>
                  <a:lnTo>
                    <a:pt x="511905" y="11006"/>
                  </a:lnTo>
                  <a:lnTo>
                    <a:pt x="465043" y="2879"/>
                  </a:lnTo>
                  <a:lnTo>
                    <a:pt x="416404" y="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72870" y="16676966"/>
              <a:ext cx="949325" cy="948055"/>
            </a:xfrm>
            <a:custGeom>
              <a:avLst/>
              <a:gdLst/>
              <a:ahLst/>
              <a:cxnLst/>
              <a:rect l="l" t="t" r="r" b="b"/>
              <a:pathLst>
                <a:path w="949325" h="948055">
                  <a:moveTo>
                    <a:pt x="716076" y="586727"/>
                  </a:moveTo>
                  <a:lnTo>
                    <a:pt x="714425" y="579742"/>
                  </a:lnTo>
                  <a:lnTo>
                    <a:pt x="711885" y="576694"/>
                  </a:lnTo>
                  <a:lnTo>
                    <a:pt x="703630" y="573519"/>
                  </a:lnTo>
                  <a:lnTo>
                    <a:pt x="692327" y="567804"/>
                  </a:lnTo>
                  <a:lnTo>
                    <a:pt x="627049" y="536562"/>
                  </a:lnTo>
                  <a:lnTo>
                    <a:pt x="611301" y="529450"/>
                  </a:lnTo>
                  <a:lnTo>
                    <a:pt x="603681" y="527164"/>
                  </a:lnTo>
                  <a:lnTo>
                    <a:pt x="596823" y="526656"/>
                  </a:lnTo>
                  <a:lnTo>
                    <a:pt x="590600" y="528942"/>
                  </a:lnTo>
                  <a:lnTo>
                    <a:pt x="584758" y="535165"/>
                  </a:lnTo>
                  <a:lnTo>
                    <a:pt x="576630" y="546341"/>
                  </a:lnTo>
                  <a:lnTo>
                    <a:pt x="565835" y="559803"/>
                  </a:lnTo>
                  <a:lnTo>
                    <a:pt x="547420" y="581012"/>
                  </a:lnTo>
                  <a:lnTo>
                    <a:pt x="542086" y="585457"/>
                  </a:lnTo>
                  <a:lnTo>
                    <a:pt x="536371" y="587616"/>
                  </a:lnTo>
                  <a:lnTo>
                    <a:pt x="508431" y="578345"/>
                  </a:lnTo>
                  <a:lnTo>
                    <a:pt x="459282" y="551040"/>
                  </a:lnTo>
                  <a:lnTo>
                    <a:pt x="427151" y="525640"/>
                  </a:lnTo>
                  <a:lnTo>
                    <a:pt x="383844" y="477888"/>
                  </a:lnTo>
                  <a:lnTo>
                    <a:pt x="359079" y="430263"/>
                  </a:lnTo>
                  <a:lnTo>
                    <a:pt x="362254" y="425056"/>
                  </a:lnTo>
                  <a:lnTo>
                    <a:pt x="370509" y="416293"/>
                  </a:lnTo>
                  <a:lnTo>
                    <a:pt x="389813" y="393065"/>
                  </a:lnTo>
                  <a:lnTo>
                    <a:pt x="391718" y="387985"/>
                  </a:lnTo>
                  <a:lnTo>
                    <a:pt x="396163" y="380492"/>
                  </a:lnTo>
                  <a:lnTo>
                    <a:pt x="399973" y="372872"/>
                  </a:lnTo>
                  <a:lnTo>
                    <a:pt x="398068" y="366014"/>
                  </a:lnTo>
                  <a:lnTo>
                    <a:pt x="394893" y="359664"/>
                  </a:lnTo>
                  <a:lnTo>
                    <a:pt x="389178" y="346964"/>
                  </a:lnTo>
                  <a:lnTo>
                    <a:pt x="367715" y="295148"/>
                  </a:lnTo>
                  <a:lnTo>
                    <a:pt x="337362" y="252349"/>
                  </a:lnTo>
                  <a:lnTo>
                    <a:pt x="331660" y="252095"/>
                  </a:lnTo>
                  <a:lnTo>
                    <a:pt x="324675" y="251460"/>
                  </a:lnTo>
                  <a:lnTo>
                    <a:pt x="308800" y="251460"/>
                  </a:lnTo>
                  <a:lnTo>
                    <a:pt x="302323" y="252095"/>
                  </a:lnTo>
                  <a:lnTo>
                    <a:pt x="266255" y="278257"/>
                  </a:lnTo>
                  <a:lnTo>
                    <a:pt x="240982" y="326009"/>
                  </a:lnTo>
                  <a:lnTo>
                    <a:pt x="236029" y="364109"/>
                  </a:lnTo>
                  <a:lnTo>
                    <a:pt x="242760" y="406400"/>
                  </a:lnTo>
                  <a:lnTo>
                    <a:pt x="258000" y="443598"/>
                  </a:lnTo>
                  <a:lnTo>
                    <a:pt x="284162" y="485508"/>
                  </a:lnTo>
                  <a:lnTo>
                    <a:pt x="312737" y="523481"/>
                  </a:lnTo>
                  <a:lnTo>
                    <a:pt x="342823" y="557898"/>
                  </a:lnTo>
                  <a:lnTo>
                    <a:pt x="382320" y="595871"/>
                  </a:lnTo>
                  <a:lnTo>
                    <a:pt x="430326" y="632447"/>
                  </a:lnTo>
                  <a:lnTo>
                    <a:pt x="506145" y="670928"/>
                  </a:lnTo>
                  <a:lnTo>
                    <a:pt x="553135" y="687311"/>
                  </a:lnTo>
                  <a:lnTo>
                    <a:pt x="593267" y="694042"/>
                  </a:lnTo>
                  <a:lnTo>
                    <a:pt x="616000" y="693534"/>
                  </a:lnTo>
                  <a:lnTo>
                    <a:pt x="612190" y="693534"/>
                  </a:lnTo>
                  <a:lnTo>
                    <a:pt x="627684" y="691756"/>
                  </a:lnTo>
                  <a:lnTo>
                    <a:pt x="672388" y="672960"/>
                  </a:lnTo>
                  <a:lnTo>
                    <a:pt x="707440" y="635749"/>
                  </a:lnTo>
                  <a:lnTo>
                    <a:pt x="715949" y="595871"/>
                  </a:lnTo>
                  <a:lnTo>
                    <a:pt x="716076" y="587616"/>
                  </a:lnTo>
                  <a:lnTo>
                    <a:pt x="716076" y="586727"/>
                  </a:lnTo>
                  <a:close/>
                </a:path>
                <a:path w="949325" h="948055">
                  <a:moveTo>
                    <a:pt x="949236" y="469760"/>
                  </a:moveTo>
                  <a:lnTo>
                    <a:pt x="946188" y="416293"/>
                  </a:lnTo>
                  <a:lnTo>
                    <a:pt x="937298" y="364744"/>
                  </a:lnTo>
                  <a:lnTo>
                    <a:pt x="922820" y="314452"/>
                  </a:lnTo>
                  <a:lnTo>
                    <a:pt x="902627" y="266192"/>
                  </a:lnTo>
                  <a:lnTo>
                    <a:pt x="877100" y="220345"/>
                  </a:lnTo>
                  <a:lnTo>
                    <a:pt x="869480" y="209702"/>
                  </a:lnTo>
                  <a:lnTo>
                    <a:pt x="869480" y="469760"/>
                  </a:lnTo>
                  <a:lnTo>
                    <a:pt x="866432" y="519036"/>
                  </a:lnTo>
                  <a:lnTo>
                    <a:pt x="857415" y="566026"/>
                  </a:lnTo>
                  <a:lnTo>
                    <a:pt x="842937" y="610984"/>
                  </a:lnTo>
                  <a:lnTo>
                    <a:pt x="823264" y="653275"/>
                  </a:lnTo>
                  <a:lnTo>
                    <a:pt x="798880" y="692772"/>
                  </a:lnTo>
                  <a:lnTo>
                    <a:pt x="770051" y="728967"/>
                  </a:lnTo>
                  <a:lnTo>
                    <a:pt x="737285" y="761606"/>
                  </a:lnTo>
                  <a:lnTo>
                    <a:pt x="700709" y="790181"/>
                  </a:lnTo>
                  <a:lnTo>
                    <a:pt x="660958" y="814438"/>
                  </a:lnTo>
                  <a:lnTo>
                    <a:pt x="618286" y="833869"/>
                  </a:lnTo>
                  <a:lnTo>
                    <a:pt x="573074" y="848347"/>
                  </a:lnTo>
                  <a:lnTo>
                    <a:pt x="525703" y="857237"/>
                  </a:lnTo>
                  <a:lnTo>
                    <a:pt x="476554" y="860285"/>
                  </a:lnTo>
                  <a:lnTo>
                    <a:pt x="423849" y="856729"/>
                  </a:lnTo>
                  <a:lnTo>
                    <a:pt x="372541" y="846315"/>
                  </a:lnTo>
                  <a:lnTo>
                    <a:pt x="323151" y="829297"/>
                  </a:lnTo>
                  <a:lnTo>
                    <a:pt x="276542" y="805548"/>
                  </a:lnTo>
                  <a:lnTo>
                    <a:pt x="261937" y="797420"/>
                  </a:lnTo>
                  <a:lnTo>
                    <a:pt x="113220" y="836409"/>
                  </a:lnTo>
                  <a:lnTo>
                    <a:pt x="153098" y="692772"/>
                  </a:lnTo>
                  <a:lnTo>
                    <a:pt x="152971" y="692137"/>
                  </a:lnTo>
                  <a:lnTo>
                    <a:pt x="143700" y="677913"/>
                  </a:lnTo>
                  <a:lnTo>
                    <a:pt x="117665" y="629526"/>
                  </a:lnTo>
                  <a:lnTo>
                    <a:pt x="98869" y="578345"/>
                  </a:lnTo>
                  <a:lnTo>
                    <a:pt x="87299" y="523481"/>
                  </a:lnTo>
                  <a:lnTo>
                    <a:pt x="83566" y="469760"/>
                  </a:lnTo>
                  <a:lnTo>
                    <a:pt x="86601" y="421500"/>
                  </a:lnTo>
                  <a:lnTo>
                    <a:pt x="95567" y="374396"/>
                  </a:lnTo>
                  <a:lnTo>
                    <a:pt x="110045" y="329438"/>
                  </a:lnTo>
                  <a:lnTo>
                    <a:pt x="129730" y="287020"/>
                  </a:lnTo>
                  <a:lnTo>
                    <a:pt x="154114" y="247523"/>
                  </a:lnTo>
                  <a:lnTo>
                    <a:pt x="182943" y="211201"/>
                  </a:lnTo>
                  <a:lnTo>
                    <a:pt x="215709" y="178562"/>
                  </a:lnTo>
                  <a:lnTo>
                    <a:pt x="252285" y="149987"/>
                  </a:lnTo>
                  <a:lnTo>
                    <a:pt x="292036" y="125730"/>
                  </a:lnTo>
                  <a:lnTo>
                    <a:pt x="334708" y="106172"/>
                  </a:lnTo>
                  <a:lnTo>
                    <a:pt x="379907" y="91821"/>
                  </a:lnTo>
                  <a:lnTo>
                    <a:pt x="427278" y="82804"/>
                  </a:lnTo>
                  <a:lnTo>
                    <a:pt x="476554" y="79756"/>
                  </a:lnTo>
                  <a:lnTo>
                    <a:pt x="528370" y="83185"/>
                  </a:lnTo>
                  <a:lnTo>
                    <a:pt x="578789" y="93091"/>
                  </a:lnTo>
                  <a:lnTo>
                    <a:pt x="627049" y="109474"/>
                  </a:lnTo>
                  <a:lnTo>
                    <a:pt x="672769" y="131953"/>
                  </a:lnTo>
                  <a:lnTo>
                    <a:pt x="715314" y="160274"/>
                  </a:lnTo>
                  <a:lnTo>
                    <a:pt x="754303" y="194310"/>
                  </a:lnTo>
                  <a:lnTo>
                    <a:pt x="788593" y="233045"/>
                  </a:lnTo>
                  <a:lnTo>
                    <a:pt x="817041" y="275336"/>
                  </a:lnTo>
                  <a:lnTo>
                    <a:pt x="839635" y="320802"/>
                  </a:lnTo>
                  <a:lnTo>
                    <a:pt x="856018" y="368681"/>
                  </a:lnTo>
                  <a:lnTo>
                    <a:pt x="866051" y="418706"/>
                  </a:lnTo>
                  <a:lnTo>
                    <a:pt x="869480" y="469760"/>
                  </a:lnTo>
                  <a:lnTo>
                    <a:pt x="869480" y="209702"/>
                  </a:lnTo>
                  <a:lnTo>
                    <a:pt x="846366" y="177419"/>
                  </a:lnTo>
                  <a:lnTo>
                    <a:pt x="810691" y="137668"/>
                  </a:lnTo>
                  <a:lnTo>
                    <a:pt x="770686" y="102108"/>
                  </a:lnTo>
                  <a:lnTo>
                    <a:pt x="739190" y="79756"/>
                  </a:lnTo>
                  <a:lnTo>
                    <a:pt x="681532" y="46228"/>
                  </a:lnTo>
                  <a:lnTo>
                    <a:pt x="633018" y="26289"/>
                  </a:lnTo>
                  <a:lnTo>
                    <a:pt x="582472" y="11684"/>
                  </a:lnTo>
                  <a:lnTo>
                    <a:pt x="530148" y="2921"/>
                  </a:lnTo>
                  <a:lnTo>
                    <a:pt x="476554" y="0"/>
                  </a:lnTo>
                  <a:lnTo>
                    <a:pt x="428167" y="2413"/>
                  </a:lnTo>
                  <a:lnTo>
                    <a:pt x="381304" y="9525"/>
                  </a:lnTo>
                  <a:lnTo>
                    <a:pt x="336092" y="21082"/>
                  </a:lnTo>
                  <a:lnTo>
                    <a:pt x="292671" y="36957"/>
                  </a:lnTo>
                  <a:lnTo>
                    <a:pt x="251396" y="56769"/>
                  </a:lnTo>
                  <a:lnTo>
                    <a:pt x="212407" y="80264"/>
                  </a:lnTo>
                  <a:lnTo>
                    <a:pt x="175958" y="107315"/>
                  </a:lnTo>
                  <a:lnTo>
                    <a:pt x="142430" y="137668"/>
                  </a:lnTo>
                  <a:lnTo>
                    <a:pt x="111823" y="171069"/>
                  </a:lnTo>
                  <a:lnTo>
                    <a:pt x="84620" y="207264"/>
                  </a:lnTo>
                  <a:lnTo>
                    <a:pt x="60921" y="245999"/>
                  </a:lnTo>
                  <a:lnTo>
                    <a:pt x="40995" y="287020"/>
                  </a:lnTo>
                  <a:lnTo>
                    <a:pt x="25082" y="330200"/>
                  </a:lnTo>
                  <a:lnTo>
                    <a:pt x="13411" y="375158"/>
                  </a:lnTo>
                  <a:lnTo>
                    <a:pt x="6235" y="421754"/>
                  </a:lnTo>
                  <a:lnTo>
                    <a:pt x="3797" y="469760"/>
                  </a:lnTo>
                  <a:lnTo>
                    <a:pt x="6362" y="519036"/>
                  </a:lnTo>
                  <a:lnTo>
                    <a:pt x="14084" y="567804"/>
                  </a:lnTo>
                  <a:lnTo>
                    <a:pt x="26758" y="614921"/>
                  </a:lnTo>
                  <a:lnTo>
                    <a:pt x="44462" y="660641"/>
                  </a:lnTo>
                  <a:lnTo>
                    <a:pt x="67081" y="704329"/>
                  </a:lnTo>
                  <a:lnTo>
                    <a:pt x="0" y="947648"/>
                  </a:lnTo>
                  <a:lnTo>
                    <a:pt x="250634" y="882256"/>
                  </a:lnTo>
                  <a:lnTo>
                    <a:pt x="292925" y="902703"/>
                  </a:lnTo>
                  <a:lnTo>
                    <a:pt x="337108" y="918692"/>
                  </a:lnTo>
                  <a:lnTo>
                    <a:pt x="382701" y="930249"/>
                  </a:lnTo>
                  <a:lnTo>
                    <a:pt x="428548" y="937107"/>
                  </a:lnTo>
                  <a:lnTo>
                    <a:pt x="427278" y="937107"/>
                  </a:lnTo>
                  <a:lnTo>
                    <a:pt x="476554" y="939520"/>
                  </a:lnTo>
                  <a:lnTo>
                    <a:pt x="524814" y="937107"/>
                  </a:lnTo>
                  <a:lnTo>
                    <a:pt x="571677" y="929995"/>
                  </a:lnTo>
                  <a:lnTo>
                    <a:pt x="616889" y="918311"/>
                  </a:lnTo>
                  <a:lnTo>
                    <a:pt x="660323" y="902576"/>
                  </a:lnTo>
                  <a:lnTo>
                    <a:pt x="702487" y="882256"/>
                  </a:lnTo>
                  <a:lnTo>
                    <a:pt x="738809" y="860285"/>
                  </a:lnTo>
                  <a:lnTo>
                    <a:pt x="777036" y="832091"/>
                  </a:lnTo>
                  <a:lnTo>
                    <a:pt x="810691" y="801738"/>
                  </a:lnTo>
                  <a:lnTo>
                    <a:pt x="841159" y="768464"/>
                  </a:lnTo>
                  <a:lnTo>
                    <a:pt x="868337" y="732269"/>
                  </a:lnTo>
                  <a:lnTo>
                    <a:pt x="892086" y="693534"/>
                  </a:lnTo>
                  <a:lnTo>
                    <a:pt x="912025" y="652386"/>
                  </a:lnTo>
                  <a:lnTo>
                    <a:pt x="927900" y="609333"/>
                  </a:lnTo>
                  <a:lnTo>
                    <a:pt x="939584" y="564248"/>
                  </a:lnTo>
                  <a:lnTo>
                    <a:pt x="946823" y="517766"/>
                  </a:lnTo>
                  <a:lnTo>
                    <a:pt x="949236" y="469760"/>
                  </a:lnTo>
                  <a:close/>
                </a:path>
              </a:pathLst>
            </a:custGeom>
            <a:solidFill>
              <a:srgbClr val="4558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14940" y="1421475"/>
              <a:ext cx="2050356" cy="48353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503" y="1355462"/>
              <a:ext cx="6630863" cy="71019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275020" y="16788720"/>
            <a:ext cx="8997315" cy="20697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400" spc="-320" dirty="0" smtClean="0">
                <a:solidFill>
                  <a:schemeClr val="tx1"/>
                </a:solidFill>
                <a:latin typeface="Arial Black"/>
                <a:cs typeface="Arial Black"/>
                <a:hlinkClick r:id="rId8"/>
              </a:rPr>
              <a:t>+57 3178608867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ES" sz="4400" spc="-320" dirty="0">
              <a:solidFill>
                <a:schemeClr val="tx1"/>
              </a:solidFill>
              <a:latin typeface="Arial Black"/>
              <a:cs typeface="Arial Black"/>
              <a:hlinkClick r:id="rId8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20" dirty="0" smtClean="0">
                <a:solidFill>
                  <a:schemeClr val="tx1"/>
                </a:solidFill>
                <a:latin typeface="Arial Black"/>
                <a:cs typeface="Arial Black"/>
                <a:hlinkClick r:id="rId8"/>
              </a:rPr>
              <a:t>stevensaguirre@hotmail.com.co</a:t>
            </a:r>
            <a:endParaRPr sz="44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507B72-E826-4896-AE3A-406A050AE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" name="WhatsApp Video 2025-08-10 at 8.47.13 PM">
            <a:hlinkClick r:id="" action="ppaction://media"/>
            <a:extLst>
              <a:ext uri="{FF2B5EF4-FFF2-40B4-BE49-F238E27FC236}">
                <a16:creationId xmlns:a16="http://schemas.microsoft.com/office/drawing/2014/main" xmlns="" id="{5C72B3A2-B7BD-4FBB-AD16-84B38431C3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3350" y="1"/>
            <a:ext cx="14344650" cy="2010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3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997480-4676-49CD-A916-1B30FDF21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" name="WhatsApp Video 2025-08-10 at 8.47.18 PM">
            <a:hlinkClick r:id="" action="ppaction://media"/>
            <a:extLst>
              <a:ext uri="{FF2B5EF4-FFF2-40B4-BE49-F238E27FC236}">
                <a16:creationId xmlns:a16="http://schemas.microsoft.com/office/drawing/2014/main" xmlns="" id="{38E3C669-6024-429C-AA23-2448D2D781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4211300" cy="2026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4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" y="-485775"/>
            <a:ext cx="14042390" cy="19143345"/>
            <a:chOff x="175260" y="0"/>
            <a:chExt cx="14042390" cy="191433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60" y="0"/>
              <a:ext cx="14041776" cy="1914283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9938" y="12293035"/>
              <a:ext cx="6077098" cy="68497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260" y="0"/>
              <a:ext cx="8375941" cy="34262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0223" y="133982"/>
              <a:ext cx="9888915" cy="186499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37068" y="1747222"/>
              <a:ext cx="5266620" cy="5583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78826" y="12540944"/>
              <a:ext cx="12059285" cy="19685"/>
            </a:xfrm>
            <a:custGeom>
              <a:avLst/>
              <a:gdLst/>
              <a:ahLst/>
              <a:cxnLst/>
              <a:rect l="l" t="t" r="r" b="b"/>
              <a:pathLst>
                <a:path w="12059285" h="19684">
                  <a:moveTo>
                    <a:pt x="12058980" y="0"/>
                  </a:moveTo>
                  <a:lnTo>
                    <a:pt x="0" y="0"/>
                  </a:lnTo>
                  <a:lnTo>
                    <a:pt x="0" y="19685"/>
                  </a:lnTo>
                  <a:lnTo>
                    <a:pt x="12058980" y="19685"/>
                  </a:lnTo>
                  <a:lnTo>
                    <a:pt x="1205898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36626" y="1254137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5" y="191"/>
                  </a:moveTo>
                  <a:lnTo>
                    <a:pt x="-331" y="191"/>
                  </a:lnTo>
                  <a:lnTo>
                    <a:pt x="-331" y="3238"/>
                  </a:lnTo>
                  <a:lnTo>
                    <a:pt x="2715" y="3238"/>
                  </a:lnTo>
                  <a:lnTo>
                    <a:pt x="2715" y="19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8953" y="12541580"/>
              <a:ext cx="12060555" cy="17145"/>
            </a:xfrm>
            <a:custGeom>
              <a:avLst/>
              <a:gdLst/>
              <a:ahLst/>
              <a:cxnLst/>
              <a:rect l="l" t="t" r="r" b="b"/>
              <a:pathLst>
                <a:path w="12060555" h="17145">
                  <a:moveTo>
                    <a:pt x="3048" y="3048"/>
                  </a:moveTo>
                  <a:lnTo>
                    <a:pt x="0" y="3048"/>
                  </a:lnTo>
                  <a:lnTo>
                    <a:pt x="0" y="16764"/>
                  </a:lnTo>
                  <a:lnTo>
                    <a:pt x="3048" y="16764"/>
                  </a:lnTo>
                  <a:lnTo>
                    <a:pt x="3048" y="3048"/>
                  </a:lnTo>
                  <a:close/>
                </a:path>
                <a:path w="12060555" h="17145">
                  <a:moveTo>
                    <a:pt x="12060377" y="0"/>
                  </a:moveTo>
                  <a:lnTo>
                    <a:pt x="12057329" y="0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36626" y="12544425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70">
                  <a:moveTo>
                    <a:pt x="2715" y="191"/>
                  </a:moveTo>
                  <a:lnTo>
                    <a:pt x="-331" y="191"/>
                  </a:lnTo>
                  <a:lnTo>
                    <a:pt x="-331" y="13906"/>
                  </a:lnTo>
                  <a:lnTo>
                    <a:pt x="2715" y="13906"/>
                  </a:lnTo>
                  <a:lnTo>
                    <a:pt x="2715" y="19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8992" y="1255814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20" y="190"/>
                  </a:moveTo>
                  <a:lnTo>
                    <a:pt x="-27" y="190"/>
                  </a:lnTo>
                  <a:lnTo>
                    <a:pt x="-27" y="3238"/>
                  </a:lnTo>
                  <a:lnTo>
                    <a:pt x="3020" y="3238"/>
                  </a:lnTo>
                  <a:lnTo>
                    <a:pt x="3020" y="19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8953" y="12558343"/>
              <a:ext cx="12060555" cy="3175"/>
            </a:xfrm>
            <a:custGeom>
              <a:avLst/>
              <a:gdLst/>
              <a:ahLst/>
              <a:cxnLst/>
              <a:rect l="l" t="t" r="r" b="b"/>
              <a:pathLst>
                <a:path w="12060555" h="3175">
                  <a:moveTo>
                    <a:pt x="12060377" y="0"/>
                  </a:moveTo>
                  <a:lnTo>
                    <a:pt x="12057329" y="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66264" y="6425148"/>
            <a:ext cx="12084050" cy="12121652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715" algn="just">
              <a:lnSpc>
                <a:spcPct val="95600"/>
              </a:lnSpc>
              <a:spcBef>
                <a:spcPts val="290"/>
              </a:spcBef>
            </a:pPr>
            <a:r>
              <a:rPr sz="3600" b="1" spc="-360" dirty="0">
                <a:latin typeface="Arial" panose="020B0604020202020204" pitchFamily="34" charset="0"/>
                <a:cs typeface="Arial" panose="020B0604020202020204" pitchFamily="34" charset="0"/>
              </a:rPr>
              <a:t>Stevens</a:t>
            </a:r>
            <a:r>
              <a:rPr sz="3600" b="1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35" dirty="0">
                <a:latin typeface="Arial" panose="020B0604020202020204" pitchFamily="34" charset="0"/>
                <a:cs typeface="Arial" panose="020B0604020202020204" pitchFamily="34" charset="0"/>
              </a:rPr>
              <a:t>Alejandro</a:t>
            </a:r>
            <a:r>
              <a:rPr sz="3600" b="1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55" dirty="0">
                <a:latin typeface="Arial" panose="020B0604020202020204" pitchFamily="34" charset="0"/>
                <a:cs typeface="Arial" panose="020B0604020202020204" pitchFamily="34" charset="0"/>
              </a:rPr>
              <a:t>Aguirre</a:t>
            </a:r>
            <a:r>
              <a:rPr sz="3600" b="1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65" dirty="0">
                <a:latin typeface="Arial" panose="020B0604020202020204" pitchFamily="34" charset="0"/>
                <a:cs typeface="Arial" panose="020B0604020202020204" pitchFamily="34" charset="0"/>
              </a:rPr>
              <a:t>Angulo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600"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nacido</a:t>
            </a:r>
            <a:r>
              <a:rPr sz="36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sz="3600"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agosto</a:t>
            </a:r>
            <a:r>
              <a:rPr sz="36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85" dirty="0">
                <a:latin typeface="Arial" panose="020B0604020202020204" pitchFamily="34" charset="0"/>
                <a:cs typeface="Arial" panose="020B0604020202020204" pitchFamily="34" charset="0"/>
              </a:rPr>
              <a:t>1992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5" dirty="0">
                <a:latin typeface="Arial" panose="020B0604020202020204" pitchFamily="34" charset="0"/>
                <a:cs typeface="Arial" panose="020B0604020202020204" pitchFamily="34" charset="0"/>
              </a:rPr>
              <a:t>Cali,</a:t>
            </a:r>
            <a:r>
              <a:rPr sz="3600" spc="6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Colombia,</a:t>
            </a:r>
            <a:r>
              <a:rPr sz="3600" spc="6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sz="3600" spc="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6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segundo</a:t>
            </a:r>
            <a:r>
              <a:rPr sz="3600" spc="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cuatro</a:t>
            </a:r>
            <a:r>
              <a:rPr sz="3600" spc="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hermanos.</a:t>
            </a:r>
            <a:r>
              <a:rPr sz="3600" spc="6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400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6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infancia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estuvo</a:t>
            </a:r>
            <a:r>
              <a:rPr sz="3600" spc="8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marcada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20" dirty="0">
                <a:latin typeface="Arial" panose="020B0604020202020204" pitchFamily="34" charset="0"/>
                <a:cs typeface="Arial" panose="020B0604020202020204" pitchFamily="34" charset="0"/>
              </a:rPr>
              <a:t>entorno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humilde</a:t>
            </a:r>
            <a:r>
              <a:rPr sz="3600" spc="8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donde,</a:t>
            </a:r>
            <a:r>
              <a:rPr sz="3600" spc="8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pesar</a:t>
            </a:r>
            <a:r>
              <a:rPr sz="3600" spc="9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9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3600" spc="-310" dirty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adversidades,</a:t>
            </a:r>
            <a:r>
              <a:rPr sz="3600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supo</a:t>
            </a:r>
            <a:r>
              <a:rPr sz="36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0" dirty="0">
                <a:latin typeface="Arial" panose="020B0604020202020204" pitchFamily="34" charset="0"/>
                <a:cs typeface="Arial" panose="020B0604020202020204" pitchFamily="34" charset="0"/>
              </a:rPr>
              <a:t>destacarse.</a:t>
            </a:r>
            <a:r>
              <a:rPr sz="3600"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apoyo</a:t>
            </a:r>
            <a:r>
              <a:rPr sz="3600" spc="2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incondicional</a:t>
            </a:r>
            <a:r>
              <a:rPr sz="3600"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2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75" dirty="0">
                <a:latin typeface="Arial" panose="020B0604020202020204" pitchFamily="34" charset="0"/>
                <a:cs typeface="Arial" panose="020B0604020202020204" pitchFamily="34" charset="0"/>
              </a:rPr>
              <a:t>madre</a:t>
            </a:r>
            <a:r>
              <a:rPr sz="3600" spc="2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75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abuela</a:t>
            </a:r>
            <a:r>
              <a:rPr sz="3600" spc="-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materna</a:t>
            </a:r>
            <a:r>
              <a:rPr sz="3600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fue</a:t>
            </a:r>
            <a:r>
              <a:rPr sz="3600" spc="-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fundamental</a:t>
            </a:r>
            <a:r>
              <a:rPr sz="3600" spc="-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" panose="020B0604020202020204" pitchFamily="34" charset="0"/>
                <a:cs typeface="Arial" panose="020B0604020202020204" pitchFamily="34" charset="0"/>
              </a:rPr>
              <a:t>desarrollo.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95600"/>
              </a:lnSpc>
              <a:spcBef>
                <a:spcPts val="1400"/>
              </a:spcBef>
            </a:pPr>
            <a:r>
              <a:rPr sz="3600" spc="-380" dirty="0"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joven,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" panose="020B0604020202020204" pitchFamily="34" charset="0"/>
                <a:cs typeface="Arial" panose="020B0604020202020204" pitchFamily="34" charset="0"/>
              </a:rPr>
              <a:t>Stevens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involucró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activamente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0" dirty="0">
                <a:latin typeface="Arial" panose="020B0604020202020204" pitchFamily="34" charset="0"/>
                <a:cs typeface="Arial" panose="020B0604020202020204" pitchFamily="34" charset="0"/>
              </a:rPr>
              <a:t>programas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del</a:t>
            </a:r>
            <a:r>
              <a:rPr sz="360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400" dirty="0">
                <a:latin typeface="Arial" panose="020B0604020202020204" pitchFamily="34" charset="0"/>
                <a:cs typeface="Arial" panose="020B0604020202020204" pitchFamily="34" charset="0"/>
              </a:rPr>
              <a:t>ICBF</a:t>
            </a:r>
            <a:r>
              <a:rPr sz="3600" b="1" spc="-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20" dirty="0">
                <a:latin typeface="Arial" panose="020B0604020202020204" pitchFamily="34" charset="0"/>
                <a:cs typeface="Arial" panose="020B0604020202020204" pitchFamily="34" charset="0"/>
              </a:rPr>
              <a:t>(Bienestar</a:t>
            </a:r>
            <a:r>
              <a:rPr sz="3600" b="1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295" dirty="0">
                <a:latin typeface="Arial" panose="020B0604020202020204" pitchFamily="34" charset="0"/>
                <a:cs typeface="Arial" panose="020B0604020202020204" pitchFamily="34" charset="0"/>
              </a:rPr>
              <a:t>Familiar)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600" spc="4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sz="36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36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36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permitió</a:t>
            </a:r>
            <a:r>
              <a:rPr sz="3600" spc="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0" dirty="0">
                <a:latin typeface="Arial" panose="020B0604020202020204" pitchFamily="34" charset="0"/>
                <a:cs typeface="Arial" panose="020B0604020202020204" pitchFamily="34" charset="0"/>
              </a:rPr>
              <a:t>forjar</a:t>
            </a:r>
            <a:r>
              <a:rPr sz="36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spc="4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camino</a:t>
            </a:r>
            <a:r>
              <a:rPr sz="3600" spc="4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" panose="020B0604020202020204" pitchFamily="34" charset="0"/>
                <a:cs typeface="Arial" panose="020B0604020202020204" pitchFamily="34" charset="0"/>
              </a:rPr>
              <a:t>diferente</a:t>
            </a:r>
            <a:r>
              <a:rPr sz="3600" spc="4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0" dirty="0">
                <a:latin typeface="Arial" panose="020B0604020202020204" pitchFamily="34" charset="0"/>
                <a:cs typeface="Arial" panose="020B0604020202020204" pitchFamily="34" charset="0"/>
              </a:rPr>
              <a:t>mantenerse</a:t>
            </a:r>
            <a:r>
              <a:rPr sz="3600" spc="2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" panose="020B0604020202020204" pitchFamily="34" charset="0"/>
                <a:cs typeface="Arial" panose="020B0604020202020204" pitchFamily="34" charset="0"/>
              </a:rPr>
              <a:t>alejado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" panose="020B0604020202020204" pitchFamily="34" charset="0"/>
                <a:cs typeface="Arial" panose="020B0604020202020204" pitchFamily="34" charset="0"/>
              </a:rPr>
              <a:t>las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problemáticas</a:t>
            </a:r>
            <a:r>
              <a:rPr sz="36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sociales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65" dirty="0">
                <a:latin typeface="Arial" panose="020B0604020202020204" pitchFamily="34" charset="0"/>
                <a:cs typeface="Arial" panose="020B0604020202020204" pitchFamily="34" charset="0"/>
              </a:rPr>
              <a:t>barrio,</a:t>
            </a:r>
            <a:r>
              <a:rPr sz="36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405" dirty="0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" panose="020B0604020202020204" pitchFamily="34" charset="0"/>
                <a:cs typeface="Arial" panose="020B0604020202020204" pitchFamily="34" charset="0"/>
              </a:rPr>
              <a:t>pandillas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drogadicción.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compromiso</a:t>
            </a:r>
            <a:r>
              <a:rPr sz="36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" panose="020B0604020202020204" pitchFamily="34" charset="0"/>
                <a:cs typeface="Arial" panose="020B0604020202020204" pitchFamily="34" charset="0"/>
              </a:rPr>
              <a:t>resiliencia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" panose="020B0604020202020204" pitchFamily="34" charset="0"/>
                <a:cs typeface="Arial" panose="020B0604020202020204" pitchFamily="34" charset="0"/>
              </a:rPr>
              <a:t>pilares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" panose="020B0604020202020204" pitchFamily="34" charset="0"/>
                <a:cs typeface="Arial" panose="020B0604020202020204" pitchFamily="34" charset="0"/>
              </a:rPr>
              <a:t>identidad.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605"/>
              </a:spcBef>
            </a:pP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3600" b="1" spc="-459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b="1" spc="-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85" dirty="0">
                <a:latin typeface="Arial" panose="020B0604020202020204" pitchFamily="34" charset="0"/>
                <a:cs typeface="Arial" panose="020B0604020202020204" pitchFamily="34" charset="0"/>
              </a:rPr>
              <a:t>Llamado</a:t>
            </a:r>
            <a:r>
              <a:rPr sz="3600" b="1" spc="-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4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b="1" spc="-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420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0795" algn="just">
              <a:lnSpc>
                <a:spcPct val="95600"/>
              </a:lnSpc>
              <a:spcBef>
                <a:spcPts val="1400"/>
              </a:spcBef>
            </a:pP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encuentro</a:t>
            </a:r>
            <a:r>
              <a:rPr sz="36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" panose="020B0604020202020204" pitchFamily="34" charset="0"/>
                <a:cs typeface="Arial" panose="020B0604020202020204" pitchFamily="34" charset="0"/>
              </a:rPr>
              <a:t>Stevens</a:t>
            </a:r>
            <a:r>
              <a:rPr sz="36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5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sz="36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5" dirty="0">
                <a:latin typeface="Arial" panose="020B0604020202020204" pitchFamily="34" charset="0"/>
                <a:cs typeface="Arial" panose="020B0604020202020204" pitchFamily="34" charset="0"/>
              </a:rPr>
              <a:t>cristiana</a:t>
            </a:r>
            <a:r>
              <a:rPr sz="36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sz="3600" spc="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  <a:r>
              <a:rPr sz="36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sz="36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joven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3600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conoció.</a:t>
            </a:r>
            <a:r>
              <a:rPr sz="3600" spc="4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75" dirty="0">
                <a:latin typeface="Arial" panose="020B0604020202020204" pitchFamily="34" charset="0"/>
                <a:cs typeface="Arial" panose="020B0604020202020204" pitchFamily="34" charset="0"/>
              </a:rPr>
              <a:t>Poco</a:t>
            </a:r>
            <a:r>
              <a:rPr sz="3600" spc="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después,</a:t>
            </a:r>
            <a:r>
              <a:rPr sz="3600" spc="4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sz="3600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sz="3600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cercana</a:t>
            </a:r>
            <a:r>
              <a:rPr sz="3600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3600" spc="4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muerte</a:t>
            </a:r>
            <a:r>
              <a:rPr sz="3600"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60" dirty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" panose="020B0604020202020204" pitchFamily="34" charset="0"/>
                <a:cs typeface="Arial" panose="020B0604020202020204" pitchFamily="34" charset="0"/>
              </a:rPr>
              <a:t>llevó</a:t>
            </a:r>
            <a:r>
              <a:rPr sz="36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0" dirty="0">
                <a:latin typeface="Arial" panose="020B0604020202020204" pitchFamily="34" charset="0"/>
                <a:cs typeface="Arial" panose="020B0604020202020204" pitchFamily="34" charset="0"/>
              </a:rPr>
              <a:t>comprender</a:t>
            </a:r>
            <a:r>
              <a:rPr sz="36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" panose="020B0604020202020204" pitchFamily="34" charset="0"/>
                <a:cs typeface="Arial" panose="020B0604020202020204" pitchFamily="34" charset="0"/>
              </a:rPr>
              <a:t>propósito</a:t>
            </a:r>
            <a:r>
              <a:rPr sz="36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" panose="020B0604020202020204" pitchFamily="34" charset="0"/>
                <a:cs typeface="Arial" panose="020B0604020202020204" pitchFamily="34" charset="0"/>
              </a:rPr>
              <a:t>divino</a:t>
            </a:r>
            <a:r>
              <a:rPr sz="36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" panose="020B0604020202020204" pitchFamily="34" charset="0"/>
                <a:cs typeface="Arial" panose="020B0604020202020204" pitchFamily="34" charset="0"/>
              </a:rPr>
              <a:t>vida.</a:t>
            </a:r>
            <a:r>
              <a:rPr sz="3600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sz="36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r>
              <a:rPr sz="36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" panose="020B0604020202020204" pitchFamily="34" charset="0"/>
                <a:cs typeface="Arial" panose="020B0604020202020204" pitchFamily="34" charset="0"/>
              </a:rPr>
              <a:t>fue</a:t>
            </a:r>
            <a:r>
              <a:rPr sz="36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punto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" panose="020B0604020202020204" pitchFamily="34" charset="0"/>
                <a:cs typeface="Arial" panose="020B0604020202020204" pitchFamily="34" charset="0"/>
              </a:rPr>
              <a:t>inflexión</a:t>
            </a:r>
            <a:r>
              <a:rPr sz="36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sz="36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sz="36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impulsó</a:t>
            </a:r>
            <a:r>
              <a:rPr sz="36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dejar</a:t>
            </a:r>
            <a:r>
              <a:rPr sz="36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atrás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" panose="020B0604020202020204" pitchFamily="34" charset="0"/>
                <a:cs typeface="Arial" panose="020B0604020202020204" pitchFamily="34" charset="0"/>
              </a:rPr>
              <a:t>sus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dudas</a:t>
            </a:r>
            <a:r>
              <a:rPr sz="3600" spc="2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sz="36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paso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5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definitivo.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620" algn="just">
              <a:lnSpc>
                <a:spcPct val="95600"/>
              </a:lnSpc>
              <a:spcBef>
                <a:spcPts val="1405"/>
              </a:spcBef>
            </a:pPr>
            <a:r>
              <a:rPr sz="3600" spc="-400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ámbito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académico,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0" dirty="0">
                <a:latin typeface="Arial" panose="020B0604020202020204" pitchFamily="34" charset="0"/>
                <a:cs typeface="Arial" panose="020B0604020202020204" pitchFamily="34" charset="0"/>
              </a:rPr>
              <a:t>dedicación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" panose="020B0604020202020204" pitchFamily="34" charset="0"/>
                <a:cs typeface="Arial" panose="020B0604020202020204" pitchFamily="34" charset="0"/>
              </a:rPr>
              <a:t>valió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beca,</a:t>
            </a:r>
            <a:r>
              <a:rPr sz="3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r>
              <a:rPr sz="3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0" dirty="0"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" panose="020B0604020202020204" pitchFamily="34" charset="0"/>
                <a:cs typeface="Arial" panose="020B0604020202020204" pitchFamily="34" charset="0"/>
              </a:rPr>
              <a:t>graduó</a:t>
            </a:r>
            <a:r>
              <a:rPr sz="36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sz="36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0" dirty="0">
                <a:latin typeface="Arial" panose="020B0604020202020204" pitchFamily="34" charset="0"/>
                <a:cs typeface="Arial" panose="020B0604020202020204" pitchFamily="34" charset="0"/>
              </a:rPr>
              <a:t>honores.</a:t>
            </a:r>
            <a:r>
              <a:rPr sz="36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sz="36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etapa</a:t>
            </a:r>
            <a:r>
              <a:rPr sz="36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" panose="020B0604020202020204" pitchFamily="34" charset="0"/>
                <a:cs typeface="Arial" panose="020B0604020202020204" pitchFamily="34" charset="0"/>
              </a:rPr>
              <a:t>escolar,</a:t>
            </a:r>
            <a:r>
              <a:rPr sz="36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0" dirty="0">
                <a:latin typeface="Arial" panose="020B0604020202020204" pitchFamily="34" charset="0"/>
                <a:cs typeface="Arial" panose="020B0604020202020204" pitchFamily="34" charset="0"/>
              </a:rPr>
              <a:t>convicción</a:t>
            </a:r>
            <a:r>
              <a:rPr sz="3600" spc="-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75" dirty="0">
                <a:latin typeface="Arial" panose="020B0604020202020204" pitchFamily="34" charset="0"/>
                <a:cs typeface="Arial" panose="020B0604020202020204" pitchFamily="34" charset="0"/>
              </a:rPr>
              <a:t>cristiana</a:t>
            </a:r>
            <a:r>
              <a:rPr sz="3600" spc="-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" panose="020B0604020202020204" pitchFamily="34" charset="0"/>
                <a:cs typeface="Arial" panose="020B0604020202020204" pitchFamily="34" charset="0"/>
              </a:rPr>
              <a:t>liderazgo</a:t>
            </a:r>
            <a:r>
              <a:rPr sz="3600" spc="8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sz="3600" spc="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" panose="020B0604020202020204" pitchFamily="34" charset="0"/>
                <a:cs typeface="Arial" panose="020B0604020202020204" pitchFamily="34" charset="0"/>
              </a:rPr>
              <a:t>convirtieron</a:t>
            </a:r>
            <a:r>
              <a:rPr sz="3600" spc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sz="3600" spc="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600" spc="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" panose="020B0604020202020204" pitchFamily="34" charset="0"/>
                <a:cs typeface="Arial" panose="020B0604020202020204" pitchFamily="34" charset="0"/>
              </a:rPr>
              <a:t>referente</a:t>
            </a:r>
            <a:r>
              <a:rPr sz="3600" spc="8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sz="3600" spc="8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" panose="020B0604020202020204" pitchFamily="34" charset="0"/>
                <a:cs typeface="Arial" panose="020B0604020202020204" pitchFamily="34" charset="0"/>
              </a:rPr>
              <a:t>sus</a:t>
            </a:r>
            <a:r>
              <a:rPr sz="3600" spc="8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compañeros,</a:t>
            </a:r>
            <a:r>
              <a:rPr sz="3600" spc="-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0" dirty="0">
                <a:latin typeface="Arial" panose="020B0604020202020204" pitchFamily="34" charset="0"/>
                <a:cs typeface="Arial" panose="020B0604020202020204" pitchFamily="34" charset="0"/>
              </a:rPr>
              <a:t>logrando</a:t>
            </a:r>
            <a:r>
              <a:rPr sz="3600" spc="15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15" dirty="0">
                <a:latin typeface="Arial" panose="020B0604020202020204" pitchFamily="34" charset="0"/>
                <a:cs typeface="Arial" panose="020B0604020202020204" pitchFamily="34" charset="0"/>
              </a:rPr>
              <a:t>impactar</a:t>
            </a:r>
            <a:r>
              <a:rPr sz="3600" spc="15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15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85" dirty="0"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sz="3600" spc="15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jóvenes</a:t>
            </a:r>
            <a:r>
              <a:rPr sz="3600" spc="15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sz="3600" spc="15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acercándolos</a:t>
            </a:r>
            <a:r>
              <a:rPr sz="3600" spc="15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600" spc="15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sz="3600" spc="15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245" dirty="0">
                <a:latin typeface="Arial" panose="020B0604020202020204" pitchFamily="34" charset="0"/>
                <a:cs typeface="Arial" panose="020B0604020202020204" pitchFamily="34" charset="0"/>
              </a:rPr>
              <a:t>fe.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618"/>
    </mc:Choice>
    <mc:Fallback xmlns="">
      <p:transition spd="slow" advTm="25761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745" y="0"/>
            <a:ext cx="13971905" cy="18931890"/>
            <a:chOff x="245745" y="0"/>
            <a:chExt cx="13971905" cy="189318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5745" y="0"/>
              <a:ext cx="13971291" cy="1893136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3417" y="11429076"/>
              <a:ext cx="6173618" cy="75023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26792" y="140204"/>
              <a:ext cx="9888921" cy="18649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63638" y="1753572"/>
              <a:ext cx="5266627" cy="5583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5745" y="0"/>
              <a:ext cx="8375939" cy="32147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78827" y="10317225"/>
              <a:ext cx="12059285" cy="19685"/>
            </a:xfrm>
            <a:custGeom>
              <a:avLst/>
              <a:gdLst/>
              <a:ahLst/>
              <a:cxnLst/>
              <a:rect l="l" t="t" r="r" b="b"/>
              <a:pathLst>
                <a:path w="12059285" h="19684">
                  <a:moveTo>
                    <a:pt x="12058980" y="0"/>
                  </a:moveTo>
                  <a:lnTo>
                    <a:pt x="0" y="0"/>
                  </a:lnTo>
                  <a:lnTo>
                    <a:pt x="0" y="19685"/>
                  </a:lnTo>
                  <a:lnTo>
                    <a:pt x="12058980" y="19685"/>
                  </a:lnTo>
                  <a:lnTo>
                    <a:pt x="1205898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36626" y="1031786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5" y="247"/>
                  </a:moveTo>
                  <a:lnTo>
                    <a:pt x="-331" y="247"/>
                  </a:lnTo>
                  <a:lnTo>
                    <a:pt x="-331" y="3295"/>
                  </a:lnTo>
                  <a:lnTo>
                    <a:pt x="2715" y="3295"/>
                  </a:lnTo>
                  <a:lnTo>
                    <a:pt x="2715" y="24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8953" y="10318114"/>
              <a:ext cx="12060555" cy="17145"/>
            </a:xfrm>
            <a:custGeom>
              <a:avLst/>
              <a:gdLst/>
              <a:ahLst/>
              <a:cxnLst/>
              <a:rect l="l" t="t" r="r" b="b"/>
              <a:pathLst>
                <a:path w="12060555" h="17145">
                  <a:moveTo>
                    <a:pt x="3048" y="3048"/>
                  </a:moveTo>
                  <a:lnTo>
                    <a:pt x="0" y="3048"/>
                  </a:lnTo>
                  <a:lnTo>
                    <a:pt x="0" y="16764"/>
                  </a:lnTo>
                  <a:lnTo>
                    <a:pt x="3048" y="16764"/>
                  </a:lnTo>
                  <a:lnTo>
                    <a:pt x="3048" y="3048"/>
                  </a:lnTo>
                  <a:close/>
                </a:path>
                <a:path w="12060555" h="17145">
                  <a:moveTo>
                    <a:pt x="12060377" y="0"/>
                  </a:moveTo>
                  <a:lnTo>
                    <a:pt x="12057329" y="0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136626" y="10320908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70">
                  <a:moveTo>
                    <a:pt x="2715" y="247"/>
                  </a:moveTo>
                  <a:lnTo>
                    <a:pt x="-331" y="247"/>
                  </a:lnTo>
                  <a:lnTo>
                    <a:pt x="-331" y="13962"/>
                  </a:lnTo>
                  <a:lnTo>
                    <a:pt x="2715" y="13962"/>
                  </a:lnTo>
                  <a:lnTo>
                    <a:pt x="2715" y="24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8992" y="1033462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20" y="246"/>
                  </a:moveTo>
                  <a:lnTo>
                    <a:pt x="-27" y="246"/>
                  </a:lnTo>
                  <a:lnTo>
                    <a:pt x="-27" y="3294"/>
                  </a:lnTo>
                  <a:lnTo>
                    <a:pt x="3020" y="3294"/>
                  </a:lnTo>
                  <a:lnTo>
                    <a:pt x="3020" y="246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8953" y="10334878"/>
              <a:ext cx="12060555" cy="3175"/>
            </a:xfrm>
            <a:custGeom>
              <a:avLst/>
              <a:gdLst/>
              <a:ahLst/>
              <a:cxnLst/>
              <a:rect l="l" t="t" r="r" b="b"/>
              <a:pathLst>
                <a:path w="12060555" h="3175">
                  <a:moveTo>
                    <a:pt x="12060377" y="0"/>
                  </a:moveTo>
                  <a:lnTo>
                    <a:pt x="12057329" y="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8827" y="15047861"/>
              <a:ext cx="12059285" cy="19685"/>
            </a:xfrm>
            <a:custGeom>
              <a:avLst/>
              <a:gdLst/>
              <a:ahLst/>
              <a:cxnLst/>
              <a:rect l="l" t="t" r="r" b="b"/>
              <a:pathLst>
                <a:path w="12059285" h="19684">
                  <a:moveTo>
                    <a:pt x="12058980" y="0"/>
                  </a:moveTo>
                  <a:lnTo>
                    <a:pt x="0" y="0"/>
                  </a:lnTo>
                  <a:lnTo>
                    <a:pt x="0" y="19685"/>
                  </a:lnTo>
                  <a:lnTo>
                    <a:pt x="12058980" y="19685"/>
                  </a:lnTo>
                  <a:lnTo>
                    <a:pt x="1205898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136626" y="15048737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5" y="127"/>
                  </a:moveTo>
                  <a:lnTo>
                    <a:pt x="-331" y="127"/>
                  </a:lnTo>
                  <a:lnTo>
                    <a:pt x="-331" y="3177"/>
                  </a:lnTo>
                  <a:lnTo>
                    <a:pt x="2715" y="3177"/>
                  </a:lnTo>
                  <a:lnTo>
                    <a:pt x="2715" y="12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8953" y="15048864"/>
              <a:ext cx="12060555" cy="17145"/>
            </a:xfrm>
            <a:custGeom>
              <a:avLst/>
              <a:gdLst/>
              <a:ahLst/>
              <a:cxnLst/>
              <a:rect l="l" t="t" r="r" b="b"/>
              <a:pathLst>
                <a:path w="12060555" h="17144">
                  <a:moveTo>
                    <a:pt x="3048" y="3060"/>
                  </a:moveTo>
                  <a:lnTo>
                    <a:pt x="0" y="3060"/>
                  </a:lnTo>
                  <a:lnTo>
                    <a:pt x="0" y="16776"/>
                  </a:lnTo>
                  <a:lnTo>
                    <a:pt x="3048" y="16776"/>
                  </a:lnTo>
                  <a:lnTo>
                    <a:pt x="3048" y="3060"/>
                  </a:lnTo>
                  <a:close/>
                </a:path>
                <a:path w="12060555" h="17144">
                  <a:moveTo>
                    <a:pt x="12060377" y="0"/>
                  </a:moveTo>
                  <a:lnTo>
                    <a:pt x="12057329" y="0"/>
                  </a:lnTo>
                  <a:lnTo>
                    <a:pt x="12057329" y="3060"/>
                  </a:lnTo>
                  <a:lnTo>
                    <a:pt x="12060377" y="3060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136626" y="15051786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69">
                  <a:moveTo>
                    <a:pt x="2715" y="127"/>
                  </a:moveTo>
                  <a:lnTo>
                    <a:pt x="-331" y="127"/>
                  </a:lnTo>
                  <a:lnTo>
                    <a:pt x="-331" y="13843"/>
                  </a:lnTo>
                  <a:lnTo>
                    <a:pt x="2715" y="13843"/>
                  </a:lnTo>
                  <a:lnTo>
                    <a:pt x="2715" y="12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8992" y="15065502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20" y="127"/>
                  </a:moveTo>
                  <a:lnTo>
                    <a:pt x="-27" y="127"/>
                  </a:lnTo>
                  <a:lnTo>
                    <a:pt x="-27" y="3175"/>
                  </a:lnTo>
                  <a:lnTo>
                    <a:pt x="3020" y="3175"/>
                  </a:lnTo>
                  <a:lnTo>
                    <a:pt x="3020" y="127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78953" y="15065641"/>
              <a:ext cx="12060555" cy="3175"/>
            </a:xfrm>
            <a:custGeom>
              <a:avLst/>
              <a:gdLst/>
              <a:ahLst/>
              <a:cxnLst/>
              <a:rect l="l" t="t" r="r" b="b"/>
              <a:pathLst>
                <a:path w="12060555" h="3175">
                  <a:moveTo>
                    <a:pt x="12060377" y="0"/>
                  </a:moveTo>
                  <a:lnTo>
                    <a:pt x="12057329" y="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66264" y="3152822"/>
            <a:ext cx="12086590" cy="1545844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algn="just">
              <a:lnSpc>
                <a:spcPct val="95600"/>
              </a:lnSpc>
              <a:spcBef>
                <a:spcPts val="290"/>
              </a:spcBef>
            </a:pPr>
            <a:r>
              <a:rPr sz="3600" b="1" spc="-360" dirty="0">
                <a:latin typeface="Arial"/>
                <a:cs typeface="Arial"/>
              </a:rPr>
              <a:t>Stevens</a:t>
            </a:r>
            <a:r>
              <a:rPr sz="3600" b="1" spc="680" dirty="0">
                <a:latin typeface="Arial"/>
                <a:cs typeface="Arial"/>
              </a:rPr>
              <a:t> </a:t>
            </a:r>
            <a:r>
              <a:rPr sz="3600" b="1" spc="-355" dirty="0">
                <a:latin typeface="Arial"/>
                <a:cs typeface="Arial"/>
              </a:rPr>
              <a:t>Aguirre</a:t>
            </a:r>
            <a:r>
              <a:rPr sz="3600" b="1" spc="690" dirty="0">
                <a:latin typeface="Arial"/>
                <a:cs typeface="Arial"/>
              </a:rPr>
              <a:t> </a:t>
            </a:r>
            <a:r>
              <a:rPr sz="3600" spc="-345" dirty="0">
                <a:latin typeface="Arial MT"/>
                <a:cs typeface="Arial MT"/>
              </a:rPr>
              <a:t>es</a:t>
            </a:r>
            <a:r>
              <a:rPr sz="3600" spc="6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69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miembro</a:t>
            </a:r>
            <a:r>
              <a:rPr sz="3600" spc="665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activo</a:t>
            </a:r>
            <a:r>
              <a:rPr sz="3600" spc="69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67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dedicado</a:t>
            </a:r>
            <a:r>
              <a:rPr sz="3600" spc="66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68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725" dirty="0">
                <a:latin typeface="Arial MT"/>
                <a:cs typeface="Arial MT"/>
              </a:rPr>
              <a:t> </a:t>
            </a:r>
            <a:r>
              <a:rPr sz="3600" b="1" spc="-375" dirty="0">
                <a:latin typeface="Arial"/>
                <a:cs typeface="Arial"/>
              </a:rPr>
              <a:t>Cruzada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15" dirty="0">
                <a:latin typeface="Arial"/>
                <a:cs typeface="Arial"/>
              </a:rPr>
              <a:t>Cristiana</a:t>
            </a:r>
            <a:r>
              <a:rPr sz="3600" b="1" spc="1130" dirty="0">
                <a:latin typeface="Arial"/>
                <a:cs typeface="Arial"/>
              </a:rPr>
              <a:t> </a:t>
            </a:r>
            <a:r>
              <a:rPr sz="3600" b="1" spc="-395" dirty="0">
                <a:latin typeface="Arial"/>
                <a:cs typeface="Arial"/>
              </a:rPr>
              <a:t>Casa</a:t>
            </a:r>
            <a:r>
              <a:rPr sz="3600" b="1" spc="1135" dirty="0">
                <a:latin typeface="Arial"/>
                <a:cs typeface="Arial"/>
              </a:rPr>
              <a:t> </a:t>
            </a:r>
            <a:r>
              <a:rPr sz="3600" b="1" spc="-385" dirty="0">
                <a:latin typeface="Arial"/>
                <a:cs typeface="Arial"/>
              </a:rPr>
              <a:t>de</a:t>
            </a:r>
            <a:r>
              <a:rPr sz="3600" b="1" spc="1140" dirty="0">
                <a:latin typeface="Arial"/>
                <a:cs typeface="Arial"/>
              </a:rPr>
              <a:t> </a:t>
            </a:r>
            <a:r>
              <a:rPr sz="3600" b="1" spc="-345" dirty="0">
                <a:latin typeface="Arial"/>
                <a:cs typeface="Arial"/>
              </a:rPr>
              <a:t>Restauración</a:t>
            </a:r>
            <a:r>
              <a:rPr sz="3600" b="1" spc="1135" dirty="0">
                <a:latin typeface="Arial"/>
                <a:cs typeface="Arial"/>
              </a:rPr>
              <a:t> </a:t>
            </a:r>
            <a:r>
              <a:rPr sz="3600" b="1" spc="-380" dirty="0">
                <a:latin typeface="Arial"/>
                <a:cs typeface="Arial"/>
              </a:rPr>
              <a:t>desde</a:t>
            </a:r>
            <a:r>
              <a:rPr sz="3600" b="1" spc="1130" dirty="0">
                <a:latin typeface="Arial"/>
                <a:cs typeface="Arial"/>
              </a:rPr>
              <a:t> </a:t>
            </a:r>
            <a:r>
              <a:rPr sz="3600" b="1" spc="-380" dirty="0">
                <a:latin typeface="Arial"/>
                <a:cs typeface="Arial"/>
              </a:rPr>
              <a:t>sus</a:t>
            </a:r>
            <a:r>
              <a:rPr sz="3600" b="1" spc="1140" dirty="0">
                <a:latin typeface="Arial"/>
                <a:cs typeface="Arial"/>
              </a:rPr>
              <a:t> </a:t>
            </a:r>
            <a:r>
              <a:rPr sz="3600" b="1" spc="-365" dirty="0">
                <a:latin typeface="Arial"/>
                <a:cs typeface="Arial"/>
              </a:rPr>
              <a:t>14</a:t>
            </a:r>
            <a:r>
              <a:rPr sz="3600" b="1" spc="1135" dirty="0">
                <a:latin typeface="Arial"/>
                <a:cs typeface="Arial"/>
              </a:rPr>
              <a:t> </a:t>
            </a:r>
            <a:r>
              <a:rPr sz="3600" b="1" spc="-330" dirty="0">
                <a:latin typeface="Arial"/>
                <a:cs typeface="Arial"/>
              </a:rPr>
              <a:t>años</a:t>
            </a:r>
            <a:r>
              <a:rPr sz="3600" spc="-330" dirty="0">
                <a:latin typeface="Arial MT"/>
                <a:cs typeface="Arial MT"/>
              </a:rPr>
              <a:t>.</a:t>
            </a:r>
            <a:r>
              <a:rPr sz="3600" spc="1125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115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esta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comunidad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245" dirty="0">
                <a:latin typeface="Arial MT"/>
                <a:cs typeface="Arial MT"/>
              </a:rPr>
              <a:t>fe,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ha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desarrollado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profundo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liderazgo,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sirviendo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405" dirty="0">
                <a:latin typeface="Arial MT"/>
                <a:cs typeface="Arial MT"/>
              </a:rPr>
              <a:t>como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director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musical,</a:t>
            </a:r>
            <a:r>
              <a:rPr sz="3600" spc="-2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líder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ministerial,</a:t>
            </a:r>
            <a:r>
              <a:rPr sz="3600" spc="-1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líder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270" dirty="0">
                <a:latin typeface="Arial MT"/>
                <a:cs typeface="Arial MT"/>
              </a:rPr>
              <a:t>director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alabanza</a:t>
            </a:r>
            <a:r>
              <a:rPr sz="3600" spc="-1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maestro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escrituras,</a:t>
            </a:r>
            <a:r>
              <a:rPr sz="3600" spc="405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además</a:t>
            </a:r>
            <a:r>
              <a:rPr sz="3600" spc="4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400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liderar</a:t>
            </a:r>
            <a:r>
              <a:rPr sz="3600" spc="40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grupo</a:t>
            </a:r>
            <a:r>
              <a:rPr sz="3600" spc="409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teatro</a:t>
            </a:r>
            <a:r>
              <a:rPr sz="3600" spc="409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iglesia.</a:t>
            </a:r>
            <a:r>
              <a:rPr sz="3600" spc="415" dirty="0">
                <a:latin typeface="Arial MT"/>
                <a:cs typeface="Arial MT"/>
              </a:rPr>
              <a:t> </a:t>
            </a:r>
            <a:r>
              <a:rPr sz="3600" spc="-405" dirty="0">
                <a:latin typeface="Arial MT"/>
                <a:cs typeface="Arial MT"/>
              </a:rPr>
              <a:t>Su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compromiso</a:t>
            </a:r>
            <a:r>
              <a:rPr sz="3600" spc="15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14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pasión</a:t>
            </a:r>
            <a:r>
              <a:rPr sz="3600" spc="15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han</a:t>
            </a:r>
            <a:r>
              <a:rPr sz="3600" spc="14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sido</a:t>
            </a:r>
            <a:r>
              <a:rPr sz="3600" spc="15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15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fuente</a:t>
            </a:r>
            <a:r>
              <a:rPr sz="3600" spc="14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5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inspiración</a:t>
            </a:r>
            <a:r>
              <a:rPr sz="3600" spc="13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para</a:t>
            </a:r>
            <a:r>
              <a:rPr sz="3600" spc="155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muchos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jóvenes,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quienes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ven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él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mentor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ejemplo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seguir.</a:t>
            </a:r>
            <a:endParaRPr sz="3600">
              <a:latin typeface="Arial MT"/>
              <a:cs typeface="Arial MT"/>
            </a:endParaRPr>
          </a:p>
          <a:p>
            <a:pPr marL="12700" marR="11430" algn="just">
              <a:lnSpc>
                <a:spcPct val="95600"/>
              </a:lnSpc>
              <a:spcBef>
                <a:spcPts val="1400"/>
              </a:spcBef>
            </a:pPr>
            <a:r>
              <a:rPr sz="3600" spc="-434" dirty="0">
                <a:latin typeface="Arial MT"/>
                <a:cs typeface="Arial MT"/>
              </a:rPr>
              <a:t>A</a:t>
            </a:r>
            <a:r>
              <a:rPr sz="3600" spc="58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pesar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58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58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talento</a:t>
            </a:r>
            <a:r>
              <a:rPr sz="3600" spc="58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natural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para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música,</a:t>
            </a:r>
            <a:r>
              <a:rPr sz="3600" spc="575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demostrado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al</a:t>
            </a:r>
            <a:r>
              <a:rPr sz="3600" spc="58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ganar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varios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concursos,</a:t>
            </a:r>
            <a:r>
              <a:rPr sz="3600" spc="-11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Stevens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inicialmente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se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270" dirty="0">
                <a:latin typeface="Arial MT"/>
                <a:cs typeface="Arial MT"/>
              </a:rPr>
              <a:t>resistía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aceptar</a:t>
            </a:r>
            <a:r>
              <a:rPr sz="3600" spc="-10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0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llamado.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80" dirty="0">
                <a:latin typeface="Arial MT"/>
                <a:cs typeface="Arial MT"/>
              </a:rPr>
              <a:t>Fue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encuentro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profético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lo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que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confirmó</a:t>
            </a:r>
            <a:r>
              <a:rPr sz="3600" spc="26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propósito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ámbito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musical,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motivándolo</a:t>
            </a:r>
            <a:r>
              <a:rPr sz="3600" spc="13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unirse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3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lleno</a:t>
            </a:r>
            <a:r>
              <a:rPr sz="3600" spc="13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al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ministerio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3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alabanza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3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su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iglesia,</a:t>
            </a:r>
            <a:r>
              <a:rPr sz="3600" spc="-19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donde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hoy</a:t>
            </a:r>
            <a:r>
              <a:rPr sz="3600" spc="-19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se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desempeña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líder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director.</a:t>
            </a:r>
            <a:endParaRPr sz="3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605"/>
              </a:spcBef>
            </a:pPr>
            <a:endParaRPr sz="36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</a:pPr>
            <a:r>
              <a:rPr sz="3600" b="1" spc="-350" dirty="0">
                <a:latin typeface="Arial"/>
                <a:cs typeface="Arial"/>
              </a:rPr>
              <a:t>Colaboraciones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y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50" dirty="0">
                <a:latin typeface="Arial"/>
                <a:cs typeface="Arial"/>
              </a:rPr>
              <a:t>Proyección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05" dirty="0">
                <a:latin typeface="Arial"/>
                <a:cs typeface="Arial"/>
              </a:rPr>
              <a:t>Artística</a:t>
            </a:r>
            <a:endParaRPr sz="3600">
              <a:latin typeface="Arial"/>
              <a:cs typeface="Arial"/>
            </a:endParaRPr>
          </a:p>
          <a:p>
            <a:pPr marL="12700" marR="8255" algn="just">
              <a:lnSpc>
                <a:spcPct val="95600"/>
              </a:lnSpc>
              <a:spcBef>
                <a:spcPts val="1405"/>
              </a:spcBef>
            </a:pPr>
            <a:r>
              <a:rPr sz="3600" spc="-365" dirty="0">
                <a:latin typeface="Arial MT"/>
                <a:cs typeface="Arial MT"/>
              </a:rPr>
              <a:t>La</a:t>
            </a:r>
            <a:r>
              <a:rPr sz="3600" spc="225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trayectoria</a:t>
            </a:r>
            <a:r>
              <a:rPr sz="3600" spc="23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2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Stevens</a:t>
            </a:r>
            <a:r>
              <a:rPr sz="3600" spc="24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Aguirre</a:t>
            </a:r>
            <a:r>
              <a:rPr sz="3600" spc="229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ha</a:t>
            </a:r>
            <a:r>
              <a:rPr sz="3600" spc="22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estado</a:t>
            </a:r>
            <a:r>
              <a:rPr sz="3600" spc="229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marcada</a:t>
            </a:r>
            <a:r>
              <a:rPr sz="3600" spc="229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por</a:t>
            </a:r>
            <a:r>
              <a:rPr sz="3600" spc="23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importantes oportunidades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34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desafíos</a:t>
            </a:r>
            <a:r>
              <a:rPr sz="3600" spc="34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que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han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moldeado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34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carrera.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420" dirty="0">
                <a:latin typeface="Arial MT"/>
                <a:cs typeface="Arial MT"/>
              </a:rPr>
              <a:t>Ha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tenido</a:t>
            </a:r>
            <a:r>
              <a:rPr sz="3600" spc="35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el </a:t>
            </a:r>
            <a:r>
              <a:rPr sz="3600" spc="-335" dirty="0">
                <a:latin typeface="Arial MT"/>
                <a:cs typeface="Arial MT"/>
              </a:rPr>
              <a:t>honor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3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compartir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escenario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íconos</a:t>
            </a:r>
            <a:r>
              <a:rPr sz="3600" spc="24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música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cristiana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425" dirty="0">
                <a:latin typeface="Arial MT"/>
                <a:cs typeface="Arial MT"/>
              </a:rPr>
              <a:t>como </a:t>
            </a:r>
            <a:r>
              <a:rPr sz="3600" b="1" spc="-335" dirty="0">
                <a:latin typeface="Arial"/>
                <a:cs typeface="Arial"/>
              </a:rPr>
              <a:t>Tercer</a:t>
            </a:r>
            <a:r>
              <a:rPr sz="3600" b="1" spc="-50" dirty="0">
                <a:latin typeface="Arial"/>
                <a:cs typeface="Arial"/>
              </a:rPr>
              <a:t>  </a:t>
            </a:r>
            <a:r>
              <a:rPr sz="3600" b="1" spc="-295" dirty="0">
                <a:latin typeface="Arial"/>
                <a:cs typeface="Arial"/>
              </a:rPr>
              <a:t>Cielo</a:t>
            </a:r>
            <a:r>
              <a:rPr sz="3600" spc="-295" dirty="0">
                <a:latin typeface="Arial MT"/>
                <a:cs typeface="Arial MT"/>
              </a:rPr>
              <a:t>,</a:t>
            </a:r>
            <a:r>
              <a:rPr sz="3600" spc="-50" dirty="0">
                <a:latin typeface="Arial MT"/>
                <a:cs typeface="Arial MT"/>
              </a:rPr>
              <a:t>  </a:t>
            </a:r>
            <a:r>
              <a:rPr sz="3600" b="1" spc="-370" dirty="0">
                <a:latin typeface="Arial"/>
                <a:cs typeface="Arial"/>
              </a:rPr>
              <a:t>Redimi2</a:t>
            </a:r>
            <a:r>
              <a:rPr sz="3600" b="1" spc="-35" dirty="0">
                <a:latin typeface="Arial"/>
                <a:cs typeface="Arial"/>
              </a:rPr>
              <a:t> 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45" dirty="0">
                <a:latin typeface="Arial MT"/>
                <a:cs typeface="Arial MT"/>
              </a:rPr>
              <a:t>  </a:t>
            </a:r>
            <a:r>
              <a:rPr sz="3600" b="1" spc="-375" dirty="0">
                <a:latin typeface="Arial"/>
                <a:cs typeface="Arial"/>
              </a:rPr>
              <a:t>Jaime</a:t>
            </a:r>
            <a:r>
              <a:rPr sz="3600" b="1" spc="-45" dirty="0">
                <a:latin typeface="Arial"/>
                <a:cs typeface="Arial"/>
              </a:rPr>
              <a:t>  </a:t>
            </a:r>
            <a:r>
              <a:rPr sz="3600" b="1" spc="-305" dirty="0">
                <a:latin typeface="Arial"/>
                <a:cs typeface="Arial"/>
              </a:rPr>
              <a:t>Muriel</a:t>
            </a:r>
            <a:r>
              <a:rPr sz="3600" spc="-305" dirty="0">
                <a:latin typeface="Arial MT"/>
                <a:cs typeface="Arial MT"/>
              </a:rPr>
              <a:t>.</a:t>
            </a:r>
            <a:r>
              <a:rPr sz="3600" spc="-40" dirty="0">
                <a:latin typeface="Arial MT"/>
                <a:cs typeface="Arial MT"/>
              </a:rPr>
              <a:t>  </a:t>
            </a:r>
            <a:r>
              <a:rPr sz="3600" spc="-380" dirty="0">
                <a:latin typeface="Arial MT"/>
                <a:cs typeface="Arial MT"/>
              </a:rPr>
              <a:t>Aunque</a:t>
            </a:r>
            <a:r>
              <a:rPr sz="3600" spc="-45" dirty="0">
                <a:latin typeface="Arial MT"/>
                <a:cs typeface="Arial MT"/>
              </a:rPr>
              <a:t>  </a:t>
            </a:r>
            <a:r>
              <a:rPr sz="3600" spc="-315" dirty="0">
                <a:latin typeface="Arial MT"/>
                <a:cs typeface="Arial MT"/>
              </a:rPr>
              <a:t>estos</a:t>
            </a:r>
            <a:r>
              <a:rPr sz="3600" spc="-40" dirty="0">
                <a:latin typeface="Arial MT"/>
                <a:cs typeface="Arial MT"/>
              </a:rPr>
              <a:t>  </a:t>
            </a:r>
            <a:r>
              <a:rPr sz="3600" spc="-340" dirty="0">
                <a:latin typeface="Arial MT"/>
                <a:cs typeface="Arial MT"/>
              </a:rPr>
              <a:t>encuentros </a:t>
            </a:r>
            <a:r>
              <a:rPr sz="3600" spc="-315" dirty="0">
                <a:latin typeface="Arial MT"/>
                <a:cs typeface="Arial MT"/>
              </a:rPr>
              <a:t>representaron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14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gran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reto,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los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asumió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valentía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profesionalismo, </a:t>
            </a:r>
            <a:r>
              <a:rPr sz="3600" spc="-320" dirty="0">
                <a:latin typeface="Arial MT"/>
                <a:cs typeface="Arial MT"/>
              </a:rPr>
              <a:t>logrando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consolidar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lugar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industria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musical.</a:t>
            </a:r>
            <a:endParaRPr sz="3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600"/>
              </a:spcBef>
            </a:pPr>
            <a:endParaRPr sz="36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3600" b="1" spc="-400" dirty="0">
                <a:latin typeface="Arial"/>
                <a:cs typeface="Arial"/>
              </a:rPr>
              <a:t>Compromiso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25" dirty="0">
                <a:latin typeface="Arial"/>
                <a:cs typeface="Arial"/>
              </a:rPr>
              <a:t>Social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y</a:t>
            </a:r>
            <a:r>
              <a:rPr sz="3600" b="1" spc="-190" dirty="0">
                <a:latin typeface="Arial"/>
                <a:cs typeface="Arial"/>
              </a:rPr>
              <a:t> </a:t>
            </a:r>
            <a:r>
              <a:rPr sz="3600" b="1" spc="-380" dirty="0">
                <a:latin typeface="Arial"/>
                <a:cs typeface="Arial"/>
              </a:rPr>
              <a:t>Formación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35" dirty="0">
                <a:latin typeface="Arial"/>
                <a:cs typeface="Arial"/>
              </a:rPr>
              <a:t>Profesional</a:t>
            </a:r>
            <a:endParaRPr sz="3600">
              <a:latin typeface="Arial"/>
              <a:cs typeface="Arial"/>
            </a:endParaRPr>
          </a:p>
          <a:p>
            <a:pPr marL="12700" marR="8255" algn="just">
              <a:lnSpc>
                <a:spcPct val="95600"/>
              </a:lnSpc>
              <a:spcBef>
                <a:spcPts val="1385"/>
              </a:spcBef>
            </a:pPr>
            <a:r>
              <a:rPr sz="3600" spc="-430" dirty="0">
                <a:latin typeface="Arial MT"/>
                <a:cs typeface="Arial MT"/>
              </a:rPr>
              <a:t>El</a:t>
            </a:r>
            <a:r>
              <a:rPr sz="3600" spc="180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compromiso</a:t>
            </a:r>
            <a:r>
              <a:rPr sz="3600" spc="135" dirty="0">
                <a:latin typeface="Arial MT"/>
                <a:cs typeface="Arial MT"/>
              </a:rPr>
              <a:t> </a:t>
            </a:r>
            <a:r>
              <a:rPr sz="3600" spc="-585" dirty="0">
                <a:latin typeface="Arial MT"/>
                <a:cs typeface="Arial MT"/>
              </a:rPr>
              <a:t>de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Stevens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455" dirty="0">
                <a:latin typeface="Arial MT"/>
                <a:cs typeface="Arial MT"/>
              </a:rPr>
              <a:t>con</a:t>
            </a:r>
            <a:r>
              <a:rPr sz="3600" spc="204" dirty="0">
                <a:latin typeface="Arial MT"/>
                <a:cs typeface="Arial MT"/>
              </a:rPr>
              <a:t> </a:t>
            </a:r>
            <a:r>
              <a:rPr sz="3600" spc="-530" dirty="0">
                <a:latin typeface="Arial MT"/>
                <a:cs typeface="Arial MT"/>
              </a:rPr>
              <a:t>su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comunidad</a:t>
            </a:r>
            <a:r>
              <a:rPr sz="3600" spc="135" dirty="0">
                <a:latin typeface="Arial MT"/>
                <a:cs typeface="Arial MT"/>
              </a:rPr>
              <a:t> </a:t>
            </a:r>
            <a:r>
              <a:rPr sz="3600" spc="-530" dirty="0">
                <a:latin typeface="Arial MT"/>
                <a:cs typeface="Arial MT"/>
              </a:rPr>
              <a:t>va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545" dirty="0">
                <a:latin typeface="Arial MT"/>
                <a:cs typeface="Arial MT"/>
              </a:rPr>
              <a:t>más</a:t>
            </a:r>
            <a:r>
              <a:rPr sz="3600" spc="29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allá</a:t>
            </a:r>
            <a:r>
              <a:rPr sz="3600" spc="65" dirty="0">
                <a:latin typeface="Arial MT"/>
                <a:cs typeface="Arial MT"/>
              </a:rPr>
              <a:t> </a:t>
            </a:r>
            <a:r>
              <a:rPr sz="3600" spc="-585" dirty="0">
                <a:latin typeface="Arial MT"/>
                <a:cs typeface="Arial MT"/>
              </a:rPr>
              <a:t>de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la</a:t>
            </a:r>
            <a:r>
              <a:rPr sz="3600" spc="21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música. </a:t>
            </a: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610" dirty="0">
                <a:latin typeface="Arial MT"/>
                <a:cs typeface="Arial MT"/>
              </a:rPr>
              <a:t> </a:t>
            </a:r>
            <a:r>
              <a:rPr sz="3600" b="1" spc="-330" dirty="0">
                <a:latin typeface="Arial"/>
                <a:cs typeface="Arial"/>
              </a:rPr>
              <a:t>2021</a:t>
            </a:r>
            <a:r>
              <a:rPr sz="3600" spc="-330" dirty="0">
                <a:latin typeface="Arial MT"/>
                <a:cs typeface="Arial MT"/>
              </a:rPr>
              <a:t>,</a:t>
            </a:r>
            <a:r>
              <a:rPr sz="3600" spc="60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tomó</a:t>
            </a:r>
            <a:r>
              <a:rPr sz="3600" spc="60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61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decisión</a:t>
            </a:r>
            <a:r>
              <a:rPr sz="3600" spc="61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610" dirty="0">
                <a:latin typeface="Arial MT"/>
                <a:cs typeface="Arial MT"/>
              </a:rPr>
              <a:t> </a:t>
            </a:r>
            <a:r>
              <a:rPr sz="3600" spc="-130" dirty="0">
                <a:latin typeface="Arial MT"/>
                <a:cs typeface="Arial MT"/>
              </a:rPr>
              <a:t>iniciar</a:t>
            </a:r>
            <a:r>
              <a:rPr sz="3600" spc="61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sus</a:t>
            </a:r>
            <a:r>
              <a:rPr sz="3600" spc="60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estudios</a:t>
            </a:r>
            <a:r>
              <a:rPr sz="3600" spc="61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profesionales</a:t>
            </a:r>
            <a:r>
              <a:rPr sz="3600" spc="610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en </a:t>
            </a:r>
            <a:r>
              <a:rPr sz="3600" b="1" spc="-335" dirty="0">
                <a:latin typeface="Arial"/>
                <a:cs typeface="Arial"/>
              </a:rPr>
              <a:t>Trabajo</a:t>
            </a:r>
            <a:r>
              <a:rPr sz="3600" b="1" spc="250" dirty="0">
                <a:latin typeface="Arial"/>
                <a:cs typeface="Arial"/>
              </a:rPr>
              <a:t> </a:t>
            </a:r>
            <a:r>
              <a:rPr sz="3600" b="1" spc="-305" dirty="0">
                <a:latin typeface="Arial"/>
                <a:cs typeface="Arial"/>
              </a:rPr>
              <a:t>Social</a:t>
            </a:r>
            <a:r>
              <a:rPr sz="3600" spc="-305" dirty="0">
                <a:latin typeface="Arial MT"/>
                <a:cs typeface="Arial MT"/>
              </a:rPr>
              <a:t>.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Esta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elección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subraya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profundo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deseo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54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generar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34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impacto</a:t>
            </a:r>
            <a:r>
              <a:rPr sz="3600" spc="33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positivo</a:t>
            </a:r>
            <a:r>
              <a:rPr sz="3600" spc="34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tangible</a:t>
            </a:r>
            <a:r>
              <a:rPr sz="3600" spc="34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33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34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sociedad,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combinando</a:t>
            </a:r>
            <a:r>
              <a:rPr sz="3600" spc="33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34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pasión </a:t>
            </a:r>
            <a:r>
              <a:rPr sz="3600" spc="-260" dirty="0">
                <a:latin typeface="Arial MT"/>
                <a:cs typeface="Arial MT"/>
              </a:rPr>
              <a:t>artística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vocación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servicio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comunidad.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078864" y="14671166"/>
            <a:ext cx="12061190" cy="20955"/>
            <a:chOff x="1078864" y="14671166"/>
            <a:chExt cx="12061190" cy="20955"/>
          </a:xfrm>
        </p:grpSpPr>
        <p:sp>
          <p:nvSpPr>
            <p:cNvPr id="4" name="object 4"/>
            <p:cNvSpPr/>
            <p:nvPr/>
          </p:nvSpPr>
          <p:spPr>
            <a:xfrm>
              <a:off x="1078826" y="14671305"/>
              <a:ext cx="12059285" cy="19685"/>
            </a:xfrm>
            <a:custGeom>
              <a:avLst/>
              <a:gdLst/>
              <a:ahLst/>
              <a:cxnLst/>
              <a:rect l="l" t="t" r="r" b="b"/>
              <a:pathLst>
                <a:path w="12059285" h="19684">
                  <a:moveTo>
                    <a:pt x="12058980" y="0"/>
                  </a:moveTo>
                  <a:lnTo>
                    <a:pt x="0" y="0"/>
                  </a:lnTo>
                  <a:lnTo>
                    <a:pt x="0" y="19685"/>
                  </a:lnTo>
                  <a:lnTo>
                    <a:pt x="12058980" y="19685"/>
                  </a:lnTo>
                  <a:lnTo>
                    <a:pt x="1205898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136625" y="14672309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5" y="137"/>
                  </a:moveTo>
                  <a:lnTo>
                    <a:pt x="-331" y="137"/>
                  </a:lnTo>
                  <a:lnTo>
                    <a:pt x="-331" y="3185"/>
                  </a:lnTo>
                  <a:lnTo>
                    <a:pt x="2715" y="3185"/>
                  </a:lnTo>
                  <a:lnTo>
                    <a:pt x="2715" y="13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78953" y="14672448"/>
              <a:ext cx="12060555" cy="17145"/>
            </a:xfrm>
            <a:custGeom>
              <a:avLst/>
              <a:gdLst/>
              <a:ahLst/>
              <a:cxnLst/>
              <a:rect l="l" t="t" r="r" b="b"/>
              <a:pathLst>
                <a:path w="12060555" h="17144">
                  <a:moveTo>
                    <a:pt x="3048" y="3048"/>
                  </a:moveTo>
                  <a:lnTo>
                    <a:pt x="0" y="3048"/>
                  </a:lnTo>
                  <a:lnTo>
                    <a:pt x="0" y="16764"/>
                  </a:lnTo>
                  <a:lnTo>
                    <a:pt x="3048" y="16764"/>
                  </a:lnTo>
                  <a:lnTo>
                    <a:pt x="3048" y="3048"/>
                  </a:lnTo>
                  <a:close/>
                </a:path>
                <a:path w="12060555" h="17144">
                  <a:moveTo>
                    <a:pt x="12060377" y="0"/>
                  </a:moveTo>
                  <a:lnTo>
                    <a:pt x="12057329" y="0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136625" y="14675357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69">
                  <a:moveTo>
                    <a:pt x="2715" y="137"/>
                  </a:moveTo>
                  <a:lnTo>
                    <a:pt x="-331" y="137"/>
                  </a:lnTo>
                  <a:lnTo>
                    <a:pt x="-331" y="13852"/>
                  </a:lnTo>
                  <a:lnTo>
                    <a:pt x="2715" y="13852"/>
                  </a:lnTo>
                  <a:lnTo>
                    <a:pt x="2715" y="137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8991" y="1468907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20" y="136"/>
                  </a:moveTo>
                  <a:lnTo>
                    <a:pt x="-27" y="136"/>
                  </a:lnTo>
                  <a:lnTo>
                    <a:pt x="-27" y="3184"/>
                  </a:lnTo>
                  <a:lnTo>
                    <a:pt x="3020" y="3184"/>
                  </a:lnTo>
                  <a:lnTo>
                    <a:pt x="3020" y="136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8953" y="14689212"/>
              <a:ext cx="12060555" cy="3175"/>
            </a:xfrm>
            <a:custGeom>
              <a:avLst/>
              <a:gdLst/>
              <a:ahLst/>
              <a:cxnLst/>
              <a:rect l="l" t="t" r="r" b="b"/>
              <a:pathLst>
                <a:path w="12060555" h="3175">
                  <a:moveTo>
                    <a:pt x="12060377" y="0"/>
                  </a:moveTo>
                  <a:lnTo>
                    <a:pt x="12057329" y="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66264" y="4527436"/>
            <a:ext cx="11965305" cy="1265872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164465">
              <a:lnSpc>
                <a:spcPct val="95600"/>
              </a:lnSpc>
              <a:spcBef>
                <a:spcPts val="290"/>
              </a:spcBef>
            </a:pP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2014,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mientras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trabajaba</a:t>
            </a:r>
            <a:r>
              <a:rPr sz="3600" spc="-19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formador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ICBF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(Bienestar </a:t>
            </a:r>
            <a:r>
              <a:rPr sz="3600" spc="-290" dirty="0">
                <a:latin typeface="Arial MT"/>
                <a:cs typeface="Arial MT"/>
              </a:rPr>
              <a:t>Familiar),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b="1" spc="-355" dirty="0">
                <a:latin typeface="Arial"/>
                <a:cs typeface="Arial"/>
              </a:rPr>
              <a:t>Stevens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55" dirty="0">
                <a:latin typeface="Arial"/>
                <a:cs typeface="Arial"/>
              </a:rPr>
              <a:t>Aguirre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spc="-280" dirty="0">
                <a:latin typeface="Arial MT"/>
                <a:cs typeface="Arial MT"/>
              </a:rPr>
              <a:t>recibió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motivación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para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grabar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primer </a:t>
            </a:r>
            <a:r>
              <a:rPr sz="3600" spc="-330" dirty="0">
                <a:latin typeface="Arial MT"/>
                <a:cs typeface="Arial MT"/>
              </a:rPr>
              <a:t>álbum.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Titulado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b="1" spc="-330" dirty="0">
                <a:latin typeface="Arial"/>
                <a:cs typeface="Arial"/>
              </a:rPr>
              <a:t>"Esperaré"</a:t>
            </a:r>
            <a:r>
              <a:rPr sz="3600" spc="-330" dirty="0">
                <a:latin typeface="Arial MT"/>
                <a:cs typeface="Arial MT"/>
              </a:rPr>
              <a:t>,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proyecto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fue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producido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por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b="1" spc="-365" dirty="0">
                <a:latin typeface="Arial"/>
                <a:cs typeface="Arial"/>
              </a:rPr>
              <a:t>Ebenecer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spc="-375" dirty="0">
                <a:latin typeface="Arial MT"/>
                <a:cs typeface="Arial MT"/>
              </a:rPr>
              <a:t>y </a:t>
            </a:r>
            <a:r>
              <a:rPr sz="3600" spc="-310" dirty="0">
                <a:latin typeface="Arial MT"/>
                <a:cs typeface="Arial MT"/>
              </a:rPr>
              <a:t>exploró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rica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mezcla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géneros</a:t>
            </a:r>
            <a:r>
              <a:rPr sz="3600" spc="-19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musicales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Pop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cristiano, </a:t>
            </a:r>
            <a:r>
              <a:rPr sz="3600" spc="-385" dirty="0">
                <a:latin typeface="Arial MT"/>
                <a:cs typeface="Arial MT"/>
              </a:rPr>
              <a:t>R&amp;B,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Worship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música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cristiana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contemporánea.</a:t>
            </a:r>
            <a:endParaRPr sz="3600">
              <a:latin typeface="Arial MT"/>
              <a:cs typeface="Arial MT"/>
            </a:endParaRPr>
          </a:p>
          <a:p>
            <a:pPr marL="12700" marR="481330">
              <a:lnSpc>
                <a:spcPts val="4130"/>
              </a:lnSpc>
              <a:spcBef>
                <a:spcPts val="1505"/>
              </a:spcBef>
            </a:pPr>
            <a:r>
              <a:rPr sz="3600" spc="-330" dirty="0">
                <a:latin typeface="Arial MT"/>
                <a:cs typeface="Arial MT"/>
              </a:rPr>
              <a:t>Este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álbum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marcó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inicio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carrera,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incluyendo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canciones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clave </a:t>
            </a:r>
            <a:r>
              <a:rPr sz="3600" spc="-365" dirty="0">
                <a:latin typeface="Arial MT"/>
                <a:cs typeface="Arial MT"/>
              </a:rPr>
              <a:t>que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abrieron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puertas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iglesias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emisoras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radio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reconocidas.</a:t>
            </a:r>
            <a:endParaRPr sz="3600">
              <a:latin typeface="Arial MT"/>
              <a:cs typeface="Arial MT"/>
            </a:endParaRPr>
          </a:p>
          <a:p>
            <a:pPr marL="12700">
              <a:lnSpc>
                <a:spcPts val="4020"/>
              </a:lnSpc>
            </a:pPr>
            <a:r>
              <a:rPr sz="3600" spc="-315" dirty="0">
                <a:latin typeface="Arial MT"/>
                <a:cs typeface="Arial MT"/>
              </a:rPr>
              <a:t>Entre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los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temas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415" dirty="0">
                <a:latin typeface="Arial MT"/>
                <a:cs typeface="Arial MT"/>
              </a:rPr>
              <a:t>más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importantes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se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encuentran: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225"/>
              </a:lnSpc>
              <a:spcBef>
                <a:spcPts val="1215"/>
              </a:spcBef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30" dirty="0">
                <a:latin typeface="Arial"/>
                <a:cs typeface="Arial"/>
              </a:rPr>
              <a:t>"Si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65" dirty="0">
                <a:latin typeface="Arial"/>
                <a:cs typeface="Arial"/>
              </a:rPr>
              <a:t>se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405" dirty="0">
                <a:latin typeface="Arial"/>
                <a:cs typeface="Arial"/>
              </a:rPr>
              <a:t>puede"</a:t>
            </a:r>
            <a:endParaRPr sz="3600">
              <a:latin typeface="Arial"/>
              <a:cs typeface="Arial"/>
            </a:endParaRPr>
          </a:p>
          <a:p>
            <a:pPr marL="469900" indent="-229235">
              <a:lnSpc>
                <a:spcPts val="4135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55" dirty="0">
                <a:latin typeface="Arial"/>
                <a:cs typeface="Arial"/>
              </a:rPr>
              <a:t>"Esperaré"</a:t>
            </a:r>
            <a:endParaRPr sz="3600">
              <a:latin typeface="Arial"/>
              <a:cs typeface="Arial"/>
            </a:endParaRPr>
          </a:p>
          <a:p>
            <a:pPr marL="469900" indent="-229235">
              <a:lnSpc>
                <a:spcPts val="4135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80" dirty="0">
                <a:latin typeface="Arial"/>
                <a:cs typeface="Arial"/>
              </a:rPr>
              <a:t>"Tiempos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385" dirty="0">
                <a:latin typeface="Arial"/>
                <a:cs typeface="Arial"/>
              </a:rPr>
              <a:t>de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370" dirty="0">
                <a:latin typeface="Arial"/>
                <a:cs typeface="Arial"/>
              </a:rPr>
              <a:t>poder"</a:t>
            </a:r>
            <a:endParaRPr sz="3600">
              <a:latin typeface="Arial"/>
              <a:cs typeface="Arial"/>
            </a:endParaRPr>
          </a:p>
          <a:p>
            <a:pPr marL="469900" indent="-229235">
              <a:lnSpc>
                <a:spcPts val="4130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75" dirty="0">
                <a:latin typeface="Arial"/>
                <a:cs typeface="Arial"/>
              </a:rPr>
              <a:t>"Aquí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50" dirty="0">
                <a:latin typeface="Arial"/>
                <a:cs typeface="Arial"/>
              </a:rPr>
              <a:t>estoy"</a:t>
            </a:r>
            <a:endParaRPr sz="3600">
              <a:latin typeface="Arial"/>
              <a:cs typeface="Arial"/>
            </a:endParaRPr>
          </a:p>
          <a:p>
            <a:pPr marL="469900" marR="855980" indent="-229235">
              <a:lnSpc>
                <a:spcPts val="4130"/>
              </a:lnSpc>
              <a:spcBef>
                <a:spcPts val="200"/>
              </a:spcBef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420" dirty="0">
                <a:latin typeface="Arial"/>
                <a:cs typeface="Arial"/>
              </a:rPr>
              <a:t>"Más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90" dirty="0">
                <a:latin typeface="Arial"/>
                <a:cs typeface="Arial"/>
              </a:rPr>
              <a:t>que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45" dirty="0">
                <a:latin typeface="Arial"/>
                <a:cs typeface="Arial"/>
              </a:rPr>
              <a:t>vencedor"</a:t>
            </a:r>
            <a:r>
              <a:rPr sz="3600" spc="-345" dirty="0">
                <a:latin typeface="Arial MT"/>
                <a:cs typeface="Arial MT"/>
              </a:rPr>
              <a:t>,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colaboración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b="1" spc="-325" dirty="0">
                <a:latin typeface="Arial"/>
                <a:cs typeface="Arial"/>
              </a:rPr>
              <a:t>Jonier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45" dirty="0">
                <a:latin typeface="Arial"/>
                <a:cs typeface="Arial"/>
              </a:rPr>
              <a:t>Castro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la </a:t>
            </a:r>
            <a:r>
              <a:rPr sz="3600" spc="-325" dirty="0">
                <a:latin typeface="Arial MT"/>
                <a:cs typeface="Arial MT"/>
              </a:rPr>
              <a:t>agrupación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"La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Esquina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Kairos".</a:t>
            </a:r>
            <a:endParaRPr sz="3600">
              <a:latin typeface="Arial MT"/>
              <a:cs typeface="Arial MT"/>
            </a:endParaRPr>
          </a:p>
          <a:p>
            <a:pPr marL="12700" marR="5080">
              <a:lnSpc>
                <a:spcPct val="95700"/>
              </a:lnSpc>
              <a:spcBef>
                <a:spcPts val="1290"/>
              </a:spcBef>
            </a:pPr>
            <a:r>
              <a:rPr sz="3600" spc="-345" dirty="0">
                <a:latin typeface="Arial MT"/>
                <a:cs typeface="Arial MT"/>
              </a:rPr>
              <a:t>Canciones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estas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resonaron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en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emisoras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b="1" spc="-360" dirty="0">
                <a:latin typeface="Arial"/>
                <a:cs typeface="Arial"/>
              </a:rPr>
              <a:t>Radio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70" dirty="0">
                <a:latin typeface="Arial"/>
                <a:cs typeface="Arial"/>
              </a:rPr>
              <a:t>Armonía, </a:t>
            </a:r>
            <a:r>
              <a:rPr sz="3600" b="1" spc="-360" dirty="0">
                <a:latin typeface="Arial"/>
                <a:cs typeface="Arial"/>
              </a:rPr>
              <a:t>Radio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Huella,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425" dirty="0">
                <a:latin typeface="Arial"/>
                <a:cs typeface="Arial"/>
              </a:rPr>
              <a:t>Colmundo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Radio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y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95" dirty="0">
                <a:latin typeface="Arial"/>
                <a:cs typeface="Arial"/>
              </a:rPr>
              <a:t>Renuevo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Intercontinental</a:t>
            </a:r>
            <a:r>
              <a:rPr sz="3600" spc="-310" dirty="0">
                <a:latin typeface="Arial MT"/>
                <a:cs typeface="Arial MT"/>
              </a:rPr>
              <a:t>,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dándole </a:t>
            </a:r>
            <a:r>
              <a:rPr sz="3600" spc="-260" dirty="0">
                <a:latin typeface="Arial MT"/>
                <a:cs typeface="Arial MT"/>
              </a:rPr>
              <a:t>visibilidad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nivel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regional.</a:t>
            </a:r>
            <a:endParaRPr sz="3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605"/>
              </a:spcBef>
            </a:pPr>
            <a:endParaRPr sz="3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600" b="1" spc="-315" dirty="0">
                <a:latin typeface="Arial"/>
                <a:cs typeface="Arial"/>
              </a:rPr>
              <a:t>Sencillo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385" dirty="0">
                <a:latin typeface="Arial"/>
                <a:cs typeface="Arial"/>
              </a:rPr>
              <a:t>"Madre"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25" dirty="0">
                <a:latin typeface="Arial"/>
                <a:cs typeface="Arial"/>
              </a:rPr>
              <a:t>(2015)</a:t>
            </a:r>
            <a:endParaRPr sz="3600">
              <a:latin typeface="Arial"/>
              <a:cs typeface="Arial"/>
            </a:endParaRPr>
          </a:p>
          <a:p>
            <a:pPr marL="12700" marR="40640">
              <a:lnSpc>
                <a:spcPct val="95700"/>
              </a:lnSpc>
              <a:spcBef>
                <a:spcPts val="1385"/>
              </a:spcBef>
            </a:pP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2015,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Stevens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grabó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sencillo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especial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270" dirty="0">
                <a:latin typeface="Arial MT"/>
                <a:cs typeface="Arial MT"/>
              </a:rPr>
              <a:t>titulado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b="1" spc="-360" dirty="0">
                <a:latin typeface="Arial"/>
                <a:cs typeface="Arial"/>
              </a:rPr>
              <a:t>"Madre"</a:t>
            </a:r>
            <a:r>
              <a:rPr sz="3600" spc="-360" dirty="0">
                <a:latin typeface="Arial MT"/>
                <a:cs typeface="Arial MT"/>
              </a:rPr>
              <a:t>,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un </a:t>
            </a:r>
            <a:r>
              <a:rPr sz="3600" spc="-360" dirty="0">
                <a:latin typeface="Arial MT"/>
                <a:cs typeface="Arial MT"/>
              </a:rPr>
              <a:t>homenaje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personal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madre,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resaltando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el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profundo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amor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apoyo </a:t>
            </a:r>
            <a:r>
              <a:rPr sz="3600" spc="-365" dirty="0">
                <a:latin typeface="Arial MT"/>
                <a:cs typeface="Arial MT"/>
              </a:rPr>
              <a:t>que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ella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representa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vida.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2566650" cy="4387215"/>
            <a:chOff x="0" y="0"/>
            <a:chExt cx="12566650" cy="438721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96150" y="1474564"/>
              <a:ext cx="10032249" cy="119127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8867" y="2773330"/>
              <a:ext cx="5097469" cy="3994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375946" cy="43869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9499" y="11262710"/>
            <a:ext cx="7017630" cy="811672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66264" y="9425828"/>
            <a:ext cx="12084685" cy="950277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6350" algn="just">
              <a:lnSpc>
                <a:spcPct val="95600"/>
              </a:lnSpc>
              <a:spcBef>
                <a:spcPts val="290"/>
              </a:spcBef>
            </a:pP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535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momento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adversidad,</a:t>
            </a:r>
            <a:r>
              <a:rPr sz="3600" spc="509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crisis</a:t>
            </a:r>
            <a:r>
              <a:rPr sz="3600" spc="51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salud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52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sus</a:t>
            </a:r>
            <a:r>
              <a:rPr sz="3600" spc="52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cuerdas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vocales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obligó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Stevens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pausar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carrera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musical,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enfrentando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profunda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frustración.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Sin</a:t>
            </a:r>
            <a:r>
              <a:rPr sz="3600" spc="-15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embargo,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este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desafío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se</a:t>
            </a:r>
            <a:r>
              <a:rPr sz="3600" spc="-14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convirtió</a:t>
            </a:r>
            <a:r>
              <a:rPr sz="3600" spc="-15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5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-15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punto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inflexión.</a:t>
            </a:r>
            <a:r>
              <a:rPr sz="3600" spc="315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31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2017,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31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mensaje</a:t>
            </a:r>
            <a:r>
              <a:rPr sz="3600" spc="30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motivación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305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través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32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fe</a:t>
            </a:r>
            <a:r>
              <a:rPr sz="3600" spc="300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lo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inspiró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9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regresar</a:t>
            </a:r>
            <a:r>
              <a:rPr sz="3600" spc="-19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música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perspectiva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renovada.</a:t>
            </a:r>
            <a:endParaRPr sz="3600">
              <a:latin typeface="Arial MT"/>
              <a:cs typeface="Arial MT"/>
            </a:endParaRPr>
          </a:p>
          <a:p>
            <a:pPr marL="12700" marR="5080" algn="just">
              <a:lnSpc>
                <a:spcPct val="95700"/>
              </a:lnSpc>
              <a:spcBef>
                <a:spcPts val="1395"/>
              </a:spcBef>
            </a:pPr>
            <a:r>
              <a:rPr sz="3600" spc="-500" dirty="0">
                <a:latin typeface="Arial MT"/>
                <a:cs typeface="Arial MT"/>
              </a:rPr>
              <a:t>De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este</a:t>
            </a:r>
            <a:r>
              <a:rPr sz="3600" spc="6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renacer</a:t>
            </a:r>
            <a:r>
              <a:rPr sz="3600" spc="7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nació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su</a:t>
            </a:r>
            <a:r>
              <a:rPr sz="3600" spc="12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segundo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álbum,</a:t>
            </a:r>
            <a:r>
              <a:rPr sz="3600" spc="165" dirty="0">
                <a:latin typeface="Arial MT"/>
                <a:cs typeface="Arial MT"/>
              </a:rPr>
              <a:t> </a:t>
            </a:r>
            <a:r>
              <a:rPr sz="3600" b="1" spc="-380" dirty="0">
                <a:latin typeface="Arial"/>
                <a:cs typeface="Arial"/>
              </a:rPr>
              <a:t>"Mi</a:t>
            </a:r>
            <a:r>
              <a:rPr sz="3600" b="1" spc="130" dirty="0">
                <a:latin typeface="Arial"/>
                <a:cs typeface="Arial"/>
              </a:rPr>
              <a:t> </a:t>
            </a:r>
            <a:r>
              <a:rPr sz="3600" b="1" spc="-350" dirty="0">
                <a:latin typeface="Arial"/>
                <a:cs typeface="Arial"/>
              </a:rPr>
              <a:t>Vida</a:t>
            </a:r>
            <a:r>
              <a:rPr sz="3600" b="1" spc="120" dirty="0">
                <a:latin typeface="Arial"/>
                <a:cs typeface="Arial"/>
              </a:rPr>
              <a:t> </a:t>
            </a:r>
            <a:r>
              <a:rPr sz="3600" b="1" spc="-340" dirty="0">
                <a:latin typeface="Arial"/>
                <a:cs typeface="Arial"/>
              </a:rPr>
              <a:t>Sin</a:t>
            </a:r>
            <a:r>
              <a:rPr sz="3600" b="1" spc="125" dirty="0">
                <a:latin typeface="Arial"/>
                <a:cs typeface="Arial"/>
              </a:rPr>
              <a:t> </a:t>
            </a:r>
            <a:r>
              <a:rPr sz="3600" b="1" spc="-330" dirty="0">
                <a:latin typeface="Arial"/>
                <a:cs typeface="Arial"/>
              </a:rPr>
              <a:t>Dios"</a:t>
            </a:r>
            <a:r>
              <a:rPr sz="3600" spc="-330" dirty="0">
                <a:latin typeface="Arial MT"/>
                <a:cs typeface="Arial MT"/>
              </a:rPr>
              <a:t>,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bajo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el </a:t>
            </a:r>
            <a:r>
              <a:rPr sz="3600" spc="-270" dirty="0">
                <a:latin typeface="Arial MT"/>
                <a:cs typeface="Arial MT"/>
              </a:rPr>
              <a:t>sello</a:t>
            </a:r>
            <a:r>
              <a:rPr sz="3600" spc="20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discográfico</a:t>
            </a:r>
            <a:r>
              <a:rPr sz="3600" spc="45" dirty="0">
                <a:latin typeface="Arial MT"/>
                <a:cs typeface="Arial MT"/>
              </a:rPr>
              <a:t> </a:t>
            </a:r>
            <a:r>
              <a:rPr sz="3600" spc="-420" dirty="0">
                <a:latin typeface="Arial MT"/>
                <a:cs typeface="Arial MT"/>
              </a:rPr>
              <a:t>de</a:t>
            </a:r>
            <a:r>
              <a:rPr sz="3600" spc="170" dirty="0">
                <a:latin typeface="Arial MT"/>
                <a:cs typeface="Arial MT"/>
              </a:rPr>
              <a:t> </a:t>
            </a:r>
            <a:r>
              <a:rPr sz="3600" b="1" spc="-490" dirty="0">
                <a:latin typeface="Arial"/>
                <a:cs typeface="Arial"/>
              </a:rPr>
              <a:t>Samy</a:t>
            </a:r>
            <a:r>
              <a:rPr sz="3600" b="1" spc="240" dirty="0">
                <a:latin typeface="Arial"/>
                <a:cs typeface="Arial"/>
              </a:rPr>
              <a:t> </a:t>
            </a:r>
            <a:r>
              <a:rPr sz="3600" b="1" spc="-280" dirty="0">
                <a:latin typeface="Arial"/>
                <a:cs typeface="Arial"/>
              </a:rPr>
              <a:t>(El</a:t>
            </a:r>
            <a:r>
              <a:rPr sz="3600" b="1" spc="30" dirty="0">
                <a:latin typeface="Arial"/>
                <a:cs typeface="Arial"/>
              </a:rPr>
              <a:t> </a:t>
            </a:r>
            <a:r>
              <a:rPr sz="3600" b="1" spc="-300" dirty="0">
                <a:latin typeface="Arial"/>
                <a:cs typeface="Arial"/>
              </a:rPr>
              <a:t>Creativo)</a:t>
            </a:r>
            <a:r>
              <a:rPr sz="3600" spc="-300" dirty="0">
                <a:latin typeface="Arial MT"/>
                <a:cs typeface="Arial MT"/>
              </a:rPr>
              <a:t>.</a:t>
            </a:r>
            <a:r>
              <a:rPr sz="3600" spc="85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Este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proyecto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434" dirty="0">
                <a:latin typeface="Arial MT"/>
                <a:cs typeface="Arial MT"/>
              </a:rPr>
              <a:t>no</a:t>
            </a:r>
            <a:r>
              <a:rPr sz="3600" spc="18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solo</a:t>
            </a:r>
            <a:r>
              <a:rPr sz="3600" spc="125" dirty="0">
                <a:latin typeface="Arial MT"/>
                <a:cs typeface="Arial MT"/>
              </a:rPr>
              <a:t> </a:t>
            </a:r>
            <a:r>
              <a:rPr sz="3600" spc="-375" dirty="0">
                <a:latin typeface="Arial MT"/>
                <a:cs typeface="Arial MT"/>
              </a:rPr>
              <a:t>marcó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regreso,</a:t>
            </a:r>
            <a:r>
              <a:rPr sz="3600" spc="27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sino</a:t>
            </a:r>
            <a:r>
              <a:rPr sz="3600" spc="28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que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también</a:t>
            </a:r>
            <a:r>
              <a:rPr sz="3600" spc="28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consolidó</a:t>
            </a:r>
            <a:r>
              <a:rPr sz="3600" spc="32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26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voz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29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280" dirty="0">
                <a:latin typeface="Arial MT"/>
                <a:cs typeface="Arial MT"/>
              </a:rPr>
              <a:t> </a:t>
            </a:r>
            <a:r>
              <a:rPr sz="3600" spc="-350" dirty="0">
                <a:latin typeface="Arial MT"/>
                <a:cs typeface="Arial MT"/>
              </a:rPr>
              <a:t>música</a:t>
            </a:r>
            <a:r>
              <a:rPr sz="3600" spc="275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cristiana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temas</a:t>
            </a:r>
            <a:r>
              <a:rPr sz="3600" spc="-16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icónicos</a:t>
            </a:r>
            <a:r>
              <a:rPr sz="3600" spc="-16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como:</a:t>
            </a:r>
            <a:endParaRPr sz="3600">
              <a:latin typeface="Arial MT"/>
              <a:cs typeface="Arial MT"/>
            </a:endParaRPr>
          </a:p>
          <a:p>
            <a:pPr marL="468630" indent="-227965" algn="just">
              <a:lnSpc>
                <a:spcPts val="4225"/>
              </a:lnSpc>
              <a:spcBef>
                <a:spcPts val="1215"/>
              </a:spcBef>
              <a:buSzPct val="27777"/>
              <a:buFont typeface="Symbol"/>
              <a:buChar char=""/>
              <a:tabLst>
                <a:tab pos="468630" algn="l"/>
              </a:tabLst>
            </a:pPr>
            <a:r>
              <a:rPr sz="3600" b="1" spc="-380" dirty="0">
                <a:latin typeface="Arial"/>
                <a:cs typeface="Arial"/>
              </a:rPr>
              <a:t>"Digno</a:t>
            </a:r>
            <a:r>
              <a:rPr sz="3600" b="1" spc="25" dirty="0">
                <a:latin typeface="Arial"/>
                <a:cs typeface="Arial"/>
              </a:rPr>
              <a:t>  </a:t>
            </a:r>
            <a:r>
              <a:rPr sz="3600" b="1" spc="-385" dirty="0">
                <a:latin typeface="Arial"/>
                <a:cs typeface="Arial"/>
              </a:rPr>
              <a:t>de</a:t>
            </a:r>
            <a:r>
              <a:rPr sz="3600" b="1" spc="20" dirty="0">
                <a:latin typeface="Arial"/>
                <a:cs typeface="Arial"/>
              </a:rPr>
              <a:t>  </a:t>
            </a:r>
            <a:r>
              <a:rPr sz="3600" b="1" spc="-345" dirty="0">
                <a:latin typeface="Arial"/>
                <a:cs typeface="Arial"/>
              </a:rPr>
              <a:t>Adorar"</a:t>
            </a:r>
            <a:r>
              <a:rPr sz="3600" spc="-345" dirty="0">
                <a:latin typeface="Arial MT"/>
                <a:cs typeface="Arial MT"/>
              </a:rPr>
              <a:t>:</a:t>
            </a:r>
            <a:r>
              <a:rPr sz="3600" spc="15" dirty="0">
                <a:latin typeface="Arial MT"/>
                <a:cs typeface="Arial MT"/>
              </a:rPr>
              <a:t> 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20" dirty="0">
                <a:latin typeface="Arial MT"/>
                <a:cs typeface="Arial MT"/>
              </a:rPr>
              <a:t>  </a:t>
            </a:r>
            <a:r>
              <a:rPr sz="3600" spc="-330" dirty="0">
                <a:latin typeface="Arial MT"/>
                <a:cs typeface="Arial MT"/>
              </a:rPr>
              <a:t>emotiva</a:t>
            </a:r>
            <a:r>
              <a:rPr sz="3600" spc="25" dirty="0">
                <a:latin typeface="Arial MT"/>
                <a:cs typeface="Arial MT"/>
              </a:rPr>
              <a:t>  </a:t>
            </a:r>
            <a:r>
              <a:rPr sz="3600" spc="-310" dirty="0">
                <a:latin typeface="Arial MT"/>
                <a:cs typeface="Arial MT"/>
              </a:rPr>
              <a:t>colaboración</a:t>
            </a:r>
            <a:r>
              <a:rPr sz="3600" spc="20" dirty="0">
                <a:latin typeface="Arial MT"/>
                <a:cs typeface="Arial MT"/>
              </a:rPr>
              <a:t> 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25" dirty="0">
                <a:latin typeface="Arial MT"/>
                <a:cs typeface="Arial MT"/>
              </a:rPr>
              <a:t> 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25" dirty="0">
                <a:latin typeface="Arial MT"/>
                <a:cs typeface="Arial MT"/>
              </a:rPr>
              <a:t>  </a:t>
            </a:r>
            <a:r>
              <a:rPr sz="3600" spc="-315" dirty="0">
                <a:latin typeface="Arial MT"/>
                <a:cs typeface="Arial MT"/>
              </a:rPr>
              <a:t>salmista</a:t>
            </a:r>
            <a:endParaRPr sz="3600">
              <a:latin typeface="Arial MT"/>
              <a:cs typeface="Arial MT"/>
            </a:endParaRPr>
          </a:p>
          <a:p>
            <a:pPr marL="469900">
              <a:lnSpc>
                <a:spcPts val="4130"/>
              </a:lnSpc>
            </a:pPr>
            <a:r>
              <a:rPr sz="3600" b="1" spc="-315" dirty="0">
                <a:latin typeface="Arial"/>
                <a:cs typeface="Arial"/>
              </a:rPr>
              <a:t>Jennifer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330" dirty="0">
                <a:latin typeface="Arial"/>
                <a:cs typeface="Arial"/>
              </a:rPr>
              <a:t>Castro</a:t>
            </a:r>
            <a:r>
              <a:rPr sz="3600" spc="-330" dirty="0">
                <a:latin typeface="Arial MT"/>
                <a:cs typeface="Arial MT"/>
              </a:rPr>
              <a:t>.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130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70" dirty="0">
                <a:latin typeface="Arial"/>
                <a:cs typeface="Arial"/>
              </a:rPr>
              <a:t>"Jóvenes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395" dirty="0">
                <a:latin typeface="Arial"/>
                <a:cs typeface="Arial"/>
              </a:rPr>
              <a:t>Somos"</a:t>
            </a:r>
            <a:r>
              <a:rPr sz="3600" spc="-395" dirty="0">
                <a:latin typeface="Arial MT"/>
                <a:cs typeface="Arial MT"/>
              </a:rPr>
              <a:t>.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225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90" dirty="0">
                <a:latin typeface="Arial"/>
                <a:cs typeface="Arial"/>
              </a:rPr>
              <a:t>"Perfumamos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420" dirty="0">
                <a:latin typeface="Arial"/>
                <a:cs typeface="Arial"/>
              </a:rPr>
              <a:t>Tu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Trono"</a:t>
            </a:r>
            <a:r>
              <a:rPr sz="3600" spc="-360" dirty="0">
                <a:latin typeface="Arial MT"/>
                <a:cs typeface="Arial MT"/>
              </a:rPr>
              <a:t>.</a:t>
            </a:r>
            <a:endParaRPr sz="3600">
              <a:latin typeface="Arial MT"/>
              <a:cs typeface="Arial MT"/>
            </a:endParaRPr>
          </a:p>
          <a:p>
            <a:pPr marL="12700" marR="8255" algn="just">
              <a:lnSpc>
                <a:spcPct val="95700"/>
              </a:lnSpc>
              <a:spcBef>
                <a:spcPts val="1395"/>
              </a:spcBef>
            </a:pPr>
            <a:r>
              <a:rPr sz="3600" spc="-330" dirty="0">
                <a:latin typeface="Arial MT"/>
                <a:cs typeface="Arial MT"/>
              </a:rPr>
              <a:t>Estas</a:t>
            </a:r>
            <a:r>
              <a:rPr sz="3600" spc="70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canciones</a:t>
            </a:r>
            <a:r>
              <a:rPr sz="3600" spc="71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han</a:t>
            </a:r>
            <a:r>
              <a:rPr sz="3600" spc="71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tenido</a:t>
            </a:r>
            <a:r>
              <a:rPr sz="3600" spc="7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73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excelente</a:t>
            </a:r>
            <a:r>
              <a:rPr sz="3600" spc="71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acogida,</a:t>
            </a:r>
            <a:r>
              <a:rPr sz="3600" spc="71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alcanzando</a:t>
            </a:r>
            <a:r>
              <a:rPr sz="3600" spc="71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los </a:t>
            </a:r>
            <a:r>
              <a:rPr sz="3600" spc="-320" dirty="0">
                <a:latin typeface="Arial MT"/>
                <a:cs typeface="Arial MT"/>
              </a:rPr>
              <a:t>primeros</a:t>
            </a:r>
            <a:r>
              <a:rPr sz="3600" spc="85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lugares</a:t>
            </a:r>
            <a:r>
              <a:rPr sz="3600" spc="95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en</a:t>
            </a:r>
            <a:r>
              <a:rPr sz="3600" spc="13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emisoras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cristianas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10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resonando</a:t>
            </a:r>
            <a:r>
              <a:rPr sz="3600" spc="10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con</a:t>
            </a:r>
            <a:r>
              <a:rPr sz="3600" spc="114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10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público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90" dirty="0">
                <a:latin typeface="Arial MT"/>
                <a:cs typeface="Arial MT"/>
              </a:rPr>
              <a:t>en </a:t>
            </a:r>
            <a:r>
              <a:rPr sz="3600" spc="-320" dirty="0">
                <a:latin typeface="Arial MT"/>
                <a:cs typeface="Arial MT"/>
              </a:rPr>
              <a:t>toda</a:t>
            </a:r>
            <a:r>
              <a:rPr sz="3600" spc="140" dirty="0">
                <a:latin typeface="Arial MT"/>
                <a:cs typeface="Arial MT"/>
              </a:rPr>
              <a:t>  </a:t>
            </a:r>
            <a:r>
              <a:rPr sz="3600" spc="-315" dirty="0">
                <a:latin typeface="Arial MT"/>
                <a:cs typeface="Arial MT"/>
              </a:rPr>
              <a:t>Latinoamérica,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50" dirty="0">
                <a:latin typeface="Arial MT"/>
                <a:cs typeface="Arial MT"/>
              </a:rPr>
              <a:t>demostrando</a:t>
            </a:r>
            <a:r>
              <a:rPr sz="3600" spc="140" dirty="0">
                <a:latin typeface="Arial MT"/>
                <a:cs typeface="Arial MT"/>
              </a:rPr>
              <a:t> 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35" dirty="0">
                <a:latin typeface="Arial MT"/>
                <a:cs typeface="Arial MT"/>
              </a:rPr>
              <a:t>poder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40" dirty="0">
                <a:latin typeface="Arial MT"/>
                <a:cs typeface="Arial MT"/>
              </a:rPr>
              <a:t>su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55" dirty="0">
                <a:latin typeface="Arial MT"/>
                <a:cs typeface="Arial MT"/>
              </a:rPr>
              <a:t>mensaje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140" dirty="0">
                <a:latin typeface="Arial MT"/>
                <a:cs typeface="Arial MT"/>
              </a:rPr>
              <a:t>  </a:t>
            </a:r>
            <a:r>
              <a:rPr sz="3600" spc="-365" dirty="0">
                <a:latin typeface="Arial MT"/>
                <a:cs typeface="Arial MT"/>
              </a:rPr>
              <a:t>su </a:t>
            </a:r>
            <a:r>
              <a:rPr sz="3600" spc="-270" dirty="0">
                <a:latin typeface="Arial MT"/>
                <a:cs typeface="Arial MT"/>
              </a:rPr>
              <a:t>resiliencia.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3926185" cy="8451215"/>
            <a:chOff x="0" y="0"/>
            <a:chExt cx="13926185" cy="84512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830086" cy="50962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4659" y="2868095"/>
              <a:ext cx="6729820" cy="55827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0652" y="905106"/>
              <a:ext cx="11495052" cy="14852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1988" y="2177080"/>
              <a:ext cx="5786786" cy="5115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72880" y="16938857"/>
            <a:ext cx="5144770" cy="3165475"/>
            <a:chOff x="9072880" y="16938857"/>
            <a:chExt cx="5144770" cy="3165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93523" y="17482860"/>
              <a:ext cx="3523512" cy="2621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72880" y="16938857"/>
              <a:ext cx="2439759" cy="299013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078864" y="15403957"/>
            <a:ext cx="12061190" cy="21590"/>
            <a:chOff x="1078864" y="15403957"/>
            <a:chExt cx="12061190" cy="21590"/>
          </a:xfrm>
        </p:grpSpPr>
        <p:sp>
          <p:nvSpPr>
            <p:cNvPr id="6" name="object 6"/>
            <p:cNvSpPr/>
            <p:nvPr/>
          </p:nvSpPr>
          <p:spPr>
            <a:xfrm>
              <a:off x="1078826" y="15404084"/>
              <a:ext cx="12059285" cy="19685"/>
            </a:xfrm>
            <a:custGeom>
              <a:avLst/>
              <a:gdLst/>
              <a:ahLst/>
              <a:cxnLst/>
              <a:rect l="l" t="t" r="r" b="b"/>
              <a:pathLst>
                <a:path w="12059285" h="19684">
                  <a:moveTo>
                    <a:pt x="12058980" y="0"/>
                  </a:moveTo>
                  <a:lnTo>
                    <a:pt x="0" y="0"/>
                  </a:lnTo>
                  <a:lnTo>
                    <a:pt x="0" y="19685"/>
                  </a:lnTo>
                  <a:lnTo>
                    <a:pt x="12058980" y="19685"/>
                  </a:lnTo>
                  <a:lnTo>
                    <a:pt x="12058980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136625" y="1540535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2715" y="118"/>
                  </a:moveTo>
                  <a:lnTo>
                    <a:pt x="-331" y="118"/>
                  </a:lnTo>
                  <a:lnTo>
                    <a:pt x="-331" y="3166"/>
                  </a:lnTo>
                  <a:lnTo>
                    <a:pt x="2715" y="3166"/>
                  </a:lnTo>
                  <a:lnTo>
                    <a:pt x="2715" y="118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8953" y="15405481"/>
              <a:ext cx="12060555" cy="17145"/>
            </a:xfrm>
            <a:custGeom>
              <a:avLst/>
              <a:gdLst/>
              <a:ahLst/>
              <a:cxnLst/>
              <a:rect l="l" t="t" r="r" b="b"/>
              <a:pathLst>
                <a:path w="12060555" h="17144">
                  <a:moveTo>
                    <a:pt x="3048" y="3048"/>
                  </a:moveTo>
                  <a:lnTo>
                    <a:pt x="0" y="3048"/>
                  </a:lnTo>
                  <a:lnTo>
                    <a:pt x="0" y="16764"/>
                  </a:lnTo>
                  <a:lnTo>
                    <a:pt x="3048" y="16764"/>
                  </a:lnTo>
                  <a:lnTo>
                    <a:pt x="3048" y="3048"/>
                  </a:lnTo>
                  <a:close/>
                </a:path>
                <a:path w="12060555" h="17144">
                  <a:moveTo>
                    <a:pt x="12060377" y="0"/>
                  </a:moveTo>
                  <a:lnTo>
                    <a:pt x="12057329" y="0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36625" y="15408402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69">
                  <a:moveTo>
                    <a:pt x="2715" y="118"/>
                  </a:moveTo>
                  <a:lnTo>
                    <a:pt x="-331" y="118"/>
                  </a:lnTo>
                  <a:lnTo>
                    <a:pt x="-331" y="13834"/>
                  </a:lnTo>
                  <a:lnTo>
                    <a:pt x="2715" y="13834"/>
                  </a:lnTo>
                  <a:lnTo>
                    <a:pt x="2715" y="118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8991" y="1542211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20" y="118"/>
                  </a:moveTo>
                  <a:lnTo>
                    <a:pt x="-27" y="118"/>
                  </a:lnTo>
                  <a:lnTo>
                    <a:pt x="-27" y="3166"/>
                  </a:lnTo>
                  <a:lnTo>
                    <a:pt x="3020" y="3166"/>
                  </a:lnTo>
                  <a:lnTo>
                    <a:pt x="3020" y="118"/>
                  </a:lnTo>
                  <a:close/>
                </a:path>
              </a:pathLst>
            </a:custGeom>
            <a:solidFill>
              <a:srgbClr val="9F9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8953" y="15422245"/>
              <a:ext cx="12060555" cy="3175"/>
            </a:xfrm>
            <a:custGeom>
              <a:avLst/>
              <a:gdLst/>
              <a:ahLst/>
              <a:cxnLst/>
              <a:rect l="l" t="t" r="r" b="b"/>
              <a:pathLst>
                <a:path w="12060555" h="3175">
                  <a:moveTo>
                    <a:pt x="12060377" y="0"/>
                  </a:moveTo>
                  <a:lnTo>
                    <a:pt x="12057329" y="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3048"/>
                  </a:lnTo>
                  <a:lnTo>
                    <a:pt x="3048" y="3048"/>
                  </a:lnTo>
                  <a:lnTo>
                    <a:pt x="12057329" y="3048"/>
                  </a:lnTo>
                  <a:lnTo>
                    <a:pt x="12060377" y="3048"/>
                  </a:lnTo>
                  <a:lnTo>
                    <a:pt x="12060377" y="0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66264" y="11041481"/>
            <a:ext cx="12086590" cy="89782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algn="just">
              <a:lnSpc>
                <a:spcPct val="95700"/>
              </a:lnSpc>
              <a:spcBef>
                <a:spcPts val="285"/>
              </a:spcBef>
            </a:pPr>
            <a:r>
              <a:rPr sz="3600" spc="-295" dirty="0">
                <a:latin typeface="Arial MT"/>
                <a:cs typeface="Arial MT"/>
              </a:rPr>
              <a:t>El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18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235" dirty="0">
                <a:latin typeface="Arial MT"/>
                <a:cs typeface="Arial MT"/>
              </a:rPr>
              <a:t>julio</a:t>
            </a:r>
            <a:r>
              <a:rPr sz="3600" spc="2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2022,</a:t>
            </a:r>
            <a:r>
              <a:rPr sz="3600" spc="260" dirty="0">
                <a:latin typeface="Arial MT"/>
                <a:cs typeface="Arial MT"/>
              </a:rPr>
              <a:t> </a:t>
            </a:r>
            <a:r>
              <a:rPr sz="3600" b="1" spc="-360" dirty="0">
                <a:latin typeface="Arial"/>
                <a:cs typeface="Arial"/>
              </a:rPr>
              <a:t>Stevens</a:t>
            </a:r>
            <a:r>
              <a:rPr sz="3600" b="1" spc="225" dirty="0">
                <a:latin typeface="Arial"/>
                <a:cs typeface="Arial"/>
              </a:rPr>
              <a:t> </a:t>
            </a:r>
            <a:r>
              <a:rPr sz="3600" b="1" spc="-355" dirty="0">
                <a:latin typeface="Arial"/>
                <a:cs typeface="Arial"/>
              </a:rPr>
              <a:t>Aguirre</a:t>
            </a:r>
            <a:r>
              <a:rPr sz="3600" b="1" spc="229" dirty="0">
                <a:latin typeface="Arial"/>
                <a:cs typeface="Arial"/>
              </a:rPr>
              <a:t> </a:t>
            </a:r>
            <a:r>
              <a:rPr sz="3600" spc="-370" dirty="0">
                <a:latin typeface="Arial MT"/>
                <a:cs typeface="Arial MT"/>
              </a:rPr>
              <a:t>marcó</a:t>
            </a:r>
            <a:r>
              <a:rPr sz="3600" spc="22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</a:t>
            </a:r>
            <a:r>
              <a:rPr sz="3600" spc="235" dirty="0">
                <a:latin typeface="Arial MT"/>
                <a:cs typeface="Arial MT"/>
              </a:rPr>
              <a:t> </a:t>
            </a:r>
            <a:r>
              <a:rPr sz="3600" spc="-265" dirty="0">
                <a:latin typeface="Arial MT"/>
                <a:cs typeface="Arial MT"/>
              </a:rPr>
              <a:t>hito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su</a:t>
            </a:r>
            <a:r>
              <a:rPr sz="3600" spc="22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carrera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lanzamiento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del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sencillo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"Nadie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440" dirty="0">
                <a:latin typeface="Arial MT"/>
                <a:cs typeface="Arial MT"/>
              </a:rPr>
              <a:t>Como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Tú".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Esta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canción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fue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una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poderosa</a:t>
            </a:r>
            <a:r>
              <a:rPr sz="3600" spc="105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colaboración</a:t>
            </a:r>
            <a:r>
              <a:rPr sz="3600" spc="1050" dirty="0">
                <a:latin typeface="Arial MT"/>
                <a:cs typeface="Arial MT"/>
              </a:rPr>
              <a:t> </a:t>
            </a:r>
            <a:r>
              <a:rPr sz="3600" spc="-355" dirty="0">
                <a:latin typeface="Arial MT"/>
                <a:cs typeface="Arial MT"/>
              </a:rPr>
              <a:t>con</a:t>
            </a:r>
            <a:r>
              <a:rPr sz="3600" spc="106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1050" dirty="0">
                <a:latin typeface="Arial MT"/>
                <a:cs typeface="Arial MT"/>
              </a:rPr>
              <a:t> </a:t>
            </a:r>
            <a:r>
              <a:rPr sz="3600" spc="-260" dirty="0">
                <a:latin typeface="Arial MT"/>
                <a:cs typeface="Arial MT"/>
              </a:rPr>
              <a:t>artista</a:t>
            </a:r>
            <a:r>
              <a:rPr sz="3600" spc="106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dominicano</a:t>
            </a:r>
            <a:r>
              <a:rPr sz="3600" spc="1095" dirty="0">
                <a:latin typeface="Arial MT"/>
                <a:cs typeface="Arial MT"/>
              </a:rPr>
              <a:t> </a:t>
            </a:r>
            <a:r>
              <a:rPr sz="3600" b="1" spc="-305" dirty="0">
                <a:latin typeface="Arial"/>
                <a:cs typeface="Arial"/>
              </a:rPr>
              <a:t>Jvl</a:t>
            </a:r>
            <a:r>
              <a:rPr sz="3600" b="1" spc="1055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El</a:t>
            </a:r>
            <a:r>
              <a:rPr sz="3600" b="1" spc="1055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Ministro</a:t>
            </a:r>
            <a:r>
              <a:rPr sz="3600" spc="-310" dirty="0">
                <a:latin typeface="Arial MT"/>
                <a:cs typeface="Arial MT"/>
              </a:rPr>
              <a:t>,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40" dirty="0">
                <a:latin typeface="Arial MT"/>
                <a:cs typeface="Arial MT"/>
              </a:rPr>
              <a:t>destacando</a:t>
            </a:r>
            <a:r>
              <a:rPr sz="3600" spc="645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por</a:t>
            </a:r>
            <a:r>
              <a:rPr sz="3600" spc="64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su</a:t>
            </a:r>
            <a:r>
              <a:rPr sz="3600" spc="64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producción</a:t>
            </a:r>
            <a:r>
              <a:rPr sz="3600" spc="64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audiovisual</a:t>
            </a:r>
            <a:r>
              <a:rPr sz="3600" spc="64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a</a:t>
            </a:r>
            <a:r>
              <a:rPr sz="3600" spc="640" dirty="0">
                <a:latin typeface="Arial MT"/>
                <a:cs typeface="Arial MT"/>
              </a:rPr>
              <a:t> </a:t>
            </a:r>
            <a:r>
              <a:rPr sz="3600" spc="-330" dirty="0">
                <a:latin typeface="Arial MT"/>
                <a:cs typeface="Arial MT"/>
              </a:rPr>
              <a:t>cargo</a:t>
            </a:r>
            <a:r>
              <a:rPr sz="3600" spc="645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695" dirty="0">
                <a:latin typeface="Arial MT"/>
                <a:cs typeface="Arial MT"/>
              </a:rPr>
              <a:t> </a:t>
            </a:r>
            <a:r>
              <a:rPr sz="3600" b="1" spc="-340" dirty="0">
                <a:latin typeface="Arial"/>
                <a:cs typeface="Arial"/>
              </a:rPr>
              <a:t>Luis</a:t>
            </a:r>
            <a:r>
              <a:rPr sz="3600" b="1" spc="655" dirty="0">
                <a:latin typeface="Arial"/>
                <a:cs typeface="Arial"/>
              </a:rPr>
              <a:t> </a:t>
            </a:r>
            <a:r>
              <a:rPr sz="3600" b="1" spc="-440" dirty="0">
                <a:latin typeface="Arial"/>
                <a:cs typeface="Arial"/>
              </a:rPr>
              <a:t>Gómez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45" dirty="0">
                <a:latin typeface="Arial"/>
                <a:cs typeface="Arial"/>
              </a:rPr>
              <a:t>Films</a:t>
            </a:r>
            <a:r>
              <a:rPr sz="3600" b="1" spc="15" dirty="0">
                <a:latin typeface="Arial"/>
                <a:cs typeface="Arial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dirección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musical</a:t>
            </a:r>
            <a:r>
              <a:rPr sz="3600" spc="30" dirty="0">
                <a:latin typeface="Arial MT"/>
                <a:cs typeface="Arial MT"/>
              </a:rPr>
              <a:t> </a:t>
            </a:r>
            <a:r>
              <a:rPr sz="3600" spc="-360" dirty="0">
                <a:latin typeface="Arial MT"/>
                <a:cs typeface="Arial MT"/>
              </a:rPr>
              <a:t>de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b="1" spc="-440" dirty="0">
                <a:latin typeface="Arial"/>
                <a:cs typeface="Arial"/>
              </a:rPr>
              <a:t>Samy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El</a:t>
            </a:r>
            <a:r>
              <a:rPr sz="3600" b="1" spc="-5" dirty="0">
                <a:latin typeface="Arial"/>
                <a:cs typeface="Arial"/>
              </a:rPr>
              <a:t> </a:t>
            </a:r>
            <a:r>
              <a:rPr sz="3600" b="1" spc="-310" dirty="0">
                <a:latin typeface="Arial"/>
                <a:cs typeface="Arial"/>
              </a:rPr>
              <a:t>Creativo</a:t>
            </a:r>
            <a:r>
              <a:rPr sz="3600" spc="-310" dirty="0">
                <a:latin typeface="Arial MT"/>
                <a:cs typeface="Arial MT"/>
              </a:rPr>
              <a:t>.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La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sinergia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creativa</a:t>
            </a:r>
            <a:r>
              <a:rPr sz="3600" spc="-18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entre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280" dirty="0">
                <a:latin typeface="Arial MT"/>
                <a:cs typeface="Arial MT"/>
              </a:rPr>
              <a:t>los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talentos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colombianos</a:t>
            </a:r>
            <a:r>
              <a:rPr sz="3600" spc="24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y</a:t>
            </a:r>
            <a:r>
              <a:rPr sz="3600" spc="24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dominicanos</a:t>
            </a:r>
            <a:r>
              <a:rPr sz="3600" spc="240" dirty="0">
                <a:latin typeface="Arial MT"/>
                <a:cs typeface="Arial MT"/>
              </a:rPr>
              <a:t> </a:t>
            </a:r>
            <a:r>
              <a:rPr sz="3600" spc="-295" dirty="0">
                <a:latin typeface="Arial MT"/>
                <a:cs typeface="Arial MT"/>
              </a:rPr>
              <a:t>dio</a:t>
            </a:r>
            <a:r>
              <a:rPr sz="3600" spc="250" dirty="0">
                <a:latin typeface="Arial MT"/>
                <a:cs typeface="Arial MT"/>
              </a:rPr>
              <a:t> </a:t>
            </a:r>
            <a:r>
              <a:rPr sz="3600" spc="-400" dirty="0">
                <a:latin typeface="Arial MT"/>
                <a:cs typeface="Arial MT"/>
              </a:rPr>
              <a:t>como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resultado</a:t>
            </a:r>
            <a:r>
              <a:rPr sz="3600" spc="245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una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pieza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que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resonó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20" dirty="0">
                <a:latin typeface="Arial MT"/>
                <a:cs typeface="Arial MT"/>
              </a:rPr>
              <a:t>fuertemente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-180" dirty="0">
                <a:latin typeface="Arial MT"/>
                <a:cs typeface="Arial MT"/>
              </a:rPr>
              <a:t> </a:t>
            </a:r>
            <a:r>
              <a:rPr sz="3600" spc="-285" dirty="0">
                <a:latin typeface="Arial MT"/>
                <a:cs typeface="Arial MT"/>
              </a:rPr>
              <a:t>público.</a:t>
            </a:r>
            <a:endParaRPr sz="3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900"/>
              </a:spcBef>
            </a:pPr>
            <a:endParaRPr sz="3600">
              <a:latin typeface="Arial MT"/>
              <a:cs typeface="Arial MT"/>
            </a:endParaRPr>
          </a:p>
          <a:p>
            <a:pPr marL="12700" marR="5715" algn="just">
              <a:lnSpc>
                <a:spcPts val="4130"/>
              </a:lnSpc>
            </a:pPr>
            <a:r>
              <a:rPr sz="3600" spc="-340" dirty="0">
                <a:latin typeface="Arial MT"/>
                <a:cs typeface="Arial MT"/>
              </a:rPr>
              <a:t>Este</a:t>
            </a:r>
            <a:r>
              <a:rPr sz="3600" spc="9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exitoso</a:t>
            </a:r>
            <a:r>
              <a:rPr sz="3600" spc="50" dirty="0">
                <a:latin typeface="Arial MT"/>
                <a:cs typeface="Arial MT"/>
              </a:rPr>
              <a:t> </a:t>
            </a:r>
            <a:r>
              <a:rPr sz="3600" spc="-275" dirty="0">
                <a:latin typeface="Arial MT"/>
                <a:cs typeface="Arial MT"/>
              </a:rPr>
              <a:t>sencillo</a:t>
            </a:r>
            <a:r>
              <a:rPr sz="3600" spc="25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fue</a:t>
            </a:r>
            <a:r>
              <a:rPr sz="3600" spc="60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el</a:t>
            </a:r>
            <a:r>
              <a:rPr sz="3600" spc="95" dirty="0">
                <a:latin typeface="Arial MT"/>
                <a:cs typeface="Arial MT"/>
              </a:rPr>
              <a:t> </a:t>
            </a:r>
            <a:r>
              <a:rPr sz="3600" spc="-345" dirty="0">
                <a:latin typeface="Arial MT"/>
                <a:cs typeface="Arial MT"/>
              </a:rPr>
              <a:t>motor</a:t>
            </a:r>
            <a:r>
              <a:rPr sz="3600" spc="105" dirty="0">
                <a:latin typeface="Arial MT"/>
                <a:cs typeface="Arial MT"/>
              </a:rPr>
              <a:t> </a:t>
            </a:r>
            <a:r>
              <a:rPr sz="3600" spc="-385" dirty="0">
                <a:latin typeface="Arial MT"/>
                <a:cs typeface="Arial MT"/>
              </a:rPr>
              <a:t>que</a:t>
            </a:r>
            <a:r>
              <a:rPr sz="3600" spc="135" dirty="0">
                <a:latin typeface="Arial MT"/>
                <a:cs typeface="Arial MT"/>
              </a:rPr>
              <a:t> </a:t>
            </a:r>
            <a:r>
              <a:rPr sz="3600" spc="-335" dirty="0">
                <a:latin typeface="Arial MT"/>
                <a:cs typeface="Arial MT"/>
              </a:rPr>
              <a:t>impulsó</a:t>
            </a:r>
            <a:r>
              <a:rPr sz="3600" spc="9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110" dirty="0">
                <a:latin typeface="Arial MT"/>
                <a:cs typeface="Arial MT"/>
              </a:rPr>
              <a:t> </a:t>
            </a:r>
            <a:r>
              <a:rPr sz="3600" spc="-310" dirty="0">
                <a:latin typeface="Arial MT"/>
                <a:cs typeface="Arial MT"/>
              </a:rPr>
              <a:t>creación</a:t>
            </a:r>
            <a:r>
              <a:rPr sz="3600" spc="105" dirty="0">
                <a:latin typeface="Arial MT"/>
                <a:cs typeface="Arial MT"/>
              </a:rPr>
              <a:t> </a:t>
            </a:r>
            <a:r>
              <a:rPr sz="3600" spc="-434" dirty="0">
                <a:latin typeface="Arial MT"/>
                <a:cs typeface="Arial MT"/>
              </a:rPr>
              <a:t>de</a:t>
            </a:r>
            <a:r>
              <a:rPr sz="3600" spc="185" dirty="0">
                <a:latin typeface="Arial MT"/>
                <a:cs typeface="Arial MT"/>
              </a:rPr>
              <a:t> </a:t>
            </a:r>
            <a:r>
              <a:rPr sz="3600" spc="-425" dirty="0">
                <a:latin typeface="Arial MT"/>
                <a:cs typeface="Arial MT"/>
              </a:rPr>
              <a:t>un</a:t>
            </a:r>
            <a:r>
              <a:rPr sz="3600" spc="175" dirty="0">
                <a:latin typeface="Arial MT"/>
                <a:cs typeface="Arial MT"/>
              </a:rPr>
              <a:t> </a:t>
            </a:r>
            <a:r>
              <a:rPr sz="3600" spc="-375" dirty="0">
                <a:latin typeface="Arial MT"/>
                <a:cs typeface="Arial MT"/>
              </a:rPr>
              <a:t>álbum </a:t>
            </a:r>
            <a:r>
              <a:rPr sz="3600" spc="-355" dirty="0">
                <a:latin typeface="Arial MT"/>
                <a:cs typeface="Arial MT"/>
              </a:rPr>
              <a:t>completo</a:t>
            </a:r>
            <a:r>
              <a:rPr sz="3600" spc="105" dirty="0">
                <a:latin typeface="Arial MT"/>
                <a:cs typeface="Arial MT"/>
              </a:rPr>
              <a:t> </a:t>
            </a:r>
            <a:r>
              <a:rPr sz="3600" spc="-430" dirty="0">
                <a:latin typeface="Arial MT"/>
                <a:cs typeface="Arial MT"/>
              </a:rPr>
              <a:t>con</a:t>
            </a:r>
            <a:r>
              <a:rPr sz="3600" spc="180" dirty="0">
                <a:latin typeface="Arial MT"/>
                <a:cs typeface="Arial MT"/>
              </a:rPr>
              <a:t> </a:t>
            </a:r>
            <a:r>
              <a:rPr sz="3600" spc="-305" dirty="0">
                <a:latin typeface="Arial MT"/>
                <a:cs typeface="Arial MT"/>
              </a:rPr>
              <a:t>el</a:t>
            </a:r>
            <a:r>
              <a:rPr sz="3600" spc="55" dirty="0">
                <a:latin typeface="Arial MT"/>
                <a:cs typeface="Arial MT"/>
              </a:rPr>
              <a:t> </a:t>
            </a:r>
            <a:r>
              <a:rPr sz="3600" spc="-430" dirty="0">
                <a:latin typeface="Arial MT"/>
                <a:cs typeface="Arial MT"/>
              </a:rPr>
              <a:t>mismo</a:t>
            </a:r>
            <a:r>
              <a:rPr sz="3600" spc="180" dirty="0">
                <a:latin typeface="Arial MT"/>
                <a:cs typeface="Arial MT"/>
              </a:rPr>
              <a:t> </a:t>
            </a:r>
            <a:r>
              <a:rPr sz="3600" spc="-370" dirty="0">
                <a:latin typeface="Arial MT"/>
                <a:cs typeface="Arial MT"/>
              </a:rPr>
              <a:t>nombre.</a:t>
            </a:r>
            <a:r>
              <a:rPr sz="3600" spc="140" dirty="0">
                <a:latin typeface="Arial MT"/>
                <a:cs typeface="Arial MT"/>
              </a:rPr>
              <a:t> </a:t>
            </a:r>
            <a:r>
              <a:rPr sz="3600" spc="-380" dirty="0">
                <a:latin typeface="Arial MT"/>
                <a:cs typeface="Arial MT"/>
              </a:rPr>
              <a:t>El</a:t>
            </a:r>
            <a:r>
              <a:rPr sz="3600" spc="170" dirty="0">
                <a:latin typeface="Arial MT"/>
                <a:cs typeface="Arial MT"/>
              </a:rPr>
              <a:t> </a:t>
            </a:r>
            <a:r>
              <a:rPr sz="3600" spc="-395" dirty="0">
                <a:latin typeface="Arial MT"/>
                <a:cs typeface="Arial MT"/>
              </a:rPr>
              <a:t>álbum</a:t>
            </a:r>
            <a:r>
              <a:rPr sz="3600" spc="190" dirty="0">
                <a:latin typeface="Arial MT"/>
                <a:cs typeface="Arial MT"/>
              </a:rPr>
              <a:t> </a:t>
            </a:r>
            <a:r>
              <a:rPr sz="3600" b="1" spc="-405" dirty="0">
                <a:latin typeface="Arial"/>
                <a:cs typeface="Arial"/>
              </a:rPr>
              <a:t>"Nadie</a:t>
            </a:r>
            <a:r>
              <a:rPr sz="3600" b="1" spc="160" dirty="0">
                <a:latin typeface="Arial"/>
                <a:cs typeface="Arial"/>
              </a:rPr>
              <a:t> </a:t>
            </a:r>
            <a:r>
              <a:rPr sz="3600" b="1" spc="-580" dirty="0">
                <a:latin typeface="Arial"/>
                <a:cs typeface="Arial"/>
              </a:rPr>
              <a:t>Como</a:t>
            </a:r>
            <a:r>
              <a:rPr sz="3600" b="1" spc="330" dirty="0">
                <a:latin typeface="Arial"/>
                <a:cs typeface="Arial"/>
              </a:rPr>
              <a:t> </a:t>
            </a:r>
            <a:r>
              <a:rPr sz="3600" b="1" spc="-385" dirty="0">
                <a:latin typeface="Arial"/>
                <a:cs typeface="Arial"/>
              </a:rPr>
              <a:t>Tú"</a:t>
            </a:r>
            <a:r>
              <a:rPr sz="3600" spc="-385" dirty="0">
                <a:latin typeface="Arial MT"/>
                <a:cs typeface="Arial MT"/>
              </a:rPr>
              <a:t>,</a:t>
            </a:r>
            <a:r>
              <a:rPr sz="3600" spc="160" dirty="0">
                <a:latin typeface="Arial MT"/>
                <a:cs typeface="Arial MT"/>
              </a:rPr>
              <a:t> </a:t>
            </a:r>
            <a:r>
              <a:rPr sz="3600" spc="-290" dirty="0">
                <a:latin typeface="Arial MT"/>
                <a:cs typeface="Arial MT"/>
              </a:rPr>
              <a:t>finalizado </a:t>
            </a:r>
            <a:r>
              <a:rPr sz="3600" spc="-365" dirty="0">
                <a:latin typeface="Arial MT"/>
                <a:cs typeface="Arial MT"/>
              </a:rPr>
              <a:t>en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20" dirty="0">
                <a:latin typeface="Arial MT"/>
                <a:cs typeface="Arial MT"/>
              </a:rPr>
              <a:t>diciembre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65" dirty="0">
                <a:latin typeface="Arial MT"/>
                <a:cs typeface="Arial MT"/>
              </a:rPr>
              <a:t>de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25" dirty="0">
                <a:latin typeface="Arial MT"/>
                <a:cs typeface="Arial MT"/>
              </a:rPr>
              <a:t>2024.</a:t>
            </a:r>
            <a:r>
              <a:rPr sz="3600" spc="140" dirty="0">
                <a:latin typeface="Arial MT"/>
                <a:cs typeface="Arial MT"/>
              </a:rPr>
              <a:t>  </a:t>
            </a:r>
            <a:r>
              <a:rPr sz="3600" spc="-400" dirty="0">
                <a:latin typeface="Arial MT"/>
                <a:cs typeface="Arial MT"/>
              </a:rPr>
              <a:t>En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254" dirty="0">
                <a:latin typeface="Arial MT"/>
                <a:cs typeface="Arial MT"/>
              </a:rPr>
              <a:t>él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45" dirty="0">
                <a:latin typeface="Arial MT"/>
                <a:cs typeface="Arial MT"/>
              </a:rPr>
              <a:t>se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15" dirty="0">
                <a:latin typeface="Arial MT"/>
                <a:cs typeface="Arial MT"/>
              </a:rPr>
              <a:t>unieron</a:t>
            </a:r>
            <a:r>
              <a:rPr sz="3600" spc="150" dirty="0">
                <a:latin typeface="Arial MT"/>
                <a:cs typeface="Arial MT"/>
              </a:rPr>
              <a:t>  </a:t>
            </a:r>
            <a:r>
              <a:rPr sz="3600" spc="-305" dirty="0">
                <a:latin typeface="Arial MT"/>
                <a:cs typeface="Arial MT"/>
              </a:rPr>
              <a:t>diversos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270" dirty="0">
                <a:latin typeface="Arial MT"/>
                <a:cs typeface="Arial MT"/>
              </a:rPr>
              <a:t>artistas</a:t>
            </a:r>
            <a:r>
              <a:rPr sz="3600" spc="145" dirty="0">
                <a:latin typeface="Arial MT"/>
                <a:cs typeface="Arial MT"/>
              </a:rPr>
              <a:t>  </a:t>
            </a:r>
            <a:r>
              <a:rPr sz="3600" spc="-350" dirty="0">
                <a:latin typeface="Arial MT"/>
                <a:cs typeface="Arial MT"/>
              </a:rPr>
              <a:t>para </a:t>
            </a:r>
            <a:r>
              <a:rPr sz="3600" spc="-310" dirty="0">
                <a:latin typeface="Arial MT"/>
                <a:cs typeface="Arial MT"/>
              </a:rPr>
              <a:t>enriquecer</a:t>
            </a:r>
            <a:r>
              <a:rPr sz="3600" spc="-175" dirty="0">
                <a:latin typeface="Arial MT"/>
                <a:cs typeface="Arial MT"/>
              </a:rPr>
              <a:t> </a:t>
            </a:r>
            <a:r>
              <a:rPr sz="3600" spc="-254" dirty="0">
                <a:latin typeface="Arial MT"/>
                <a:cs typeface="Arial MT"/>
              </a:rPr>
              <a:t>la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25" dirty="0">
                <a:latin typeface="Arial MT"/>
                <a:cs typeface="Arial MT"/>
              </a:rPr>
              <a:t>propuesta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musical,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15" dirty="0">
                <a:latin typeface="Arial MT"/>
                <a:cs typeface="Arial MT"/>
              </a:rPr>
              <a:t>incluyendo</a:t>
            </a:r>
            <a:r>
              <a:rPr sz="3600" spc="-170" dirty="0">
                <a:latin typeface="Arial MT"/>
                <a:cs typeface="Arial MT"/>
              </a:rPr>
              <a:t> </a:t>
            </a:r>
            <a:r>
              <a:rPr sz="3600" spc="-300" dirty="0">
                <a:latin typeface="Arial MT"/>
                <a:cs typeface="Arial MT"/>
              </a:rPr>
              <a:t>a: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225"/>
              </a:lnSpc>
              <a:spcBef>
                <a:spcPts val="1100"/>
              </a:spcBef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80" dirty="0">
                <a:latin typeface="Arial"/>
                <a:cs typeface="Arial"/>
              </a:rPr>
              <a:t>DannyDan3,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375" dirty="0">
                <a:latin typeface="Arial"/>
                <a:cs typeface="Arial"/>
              </a:rPr>
              <a:t>Jan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235" dirty="0">
                <a:latin typeface="Arial"/>
                <a:cs typeface="Arial"/>
              </a:rPr>
              <a:t>-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420" dirty="0">
                <a:latin typeface="Arial"/>
                <a:cs typeface="Arial"/>
              </a:rPr>
              <a:t>Ks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y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55" dirty="0">
                <a:latin typeface="Arial"/>
                <a:cs typeface="Arial"/>
              </a:rPr>
              <a:t>Raúl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40" dirty="0">
                <a:latin typeface="Arial"/>
                <a:cs typeface="Arial"/>
              </a:rPr>
              <a:t>Sj</a:t>
            </a:r>
            <a:endParaRPr sz="3600">
              <a:latin typeface="Arial"/>
              <a:cs typeface="Arial"/>
            </a:endParaRPr>
          </a:p>
          <a:p>
            <a:pPr marL="469900" indent="-229235">
              <a:lnSpc>
                <a:spcPts val="4130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35" dirty="0">
                <a:latin typeface="Arial"/>
                <a:cs typeface="Arial"/>
              </a:rPr>
              <a:t>Creyente.7</a:t>
            </a:r>
            <a:r>
              <a:rPr sz="3600" spc="-335" dirty="0">
                <a:latin typeface="Arial MT"/>
                <a:cs typeface="Arial MT"/>
              </a:rPr>
              <a:t>.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135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10" dirty="0">
                <a:latin typeface="Arial"/>
                <a:cs typeface="Arial"/>
              </a:rPr>
              <a:t>Nicolle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315" dirty="0">
                <a:latin typeface="Arial"/>
                <a:cs typeface="Arial"/>
              </a:rPr>
              <a:t>Celorio</a:t>
            </a:r>
            <a:r>
              <a:rPr sz="3600" spc="-315" dirty="0">
                <a:latin typeface="Arial MT"/>
                <a:cs typeface="Arial MT"/>
              </a:rPr>
              <a:t>.</a:t>
            </a:r>
            <a:endParaRPr sz="3600">
              <a:latin typeface="Arial MT"/>
              <a:cs typeface="Arial MT"/>
            </a:endParaRPr>
          </a:p>
          <a:p>
            <a:pPr marL="469900" indent="-229235">
              <a:lnSpc>
                <a:spcPts val="4230"/>
              </a:lnSpc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b="1" spc="-375" dirty="0">
                <a:latin typeface="Arial"/>
                <a:cs typeface="Arial"/>
              </a:rPr>
              <a:t>Branby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360" dirty="0">
                <a:latin typeface="Arial"/>
                <a:cs typeface="Arial"/>
              </a:rPr>
              <a:t>e</a:t>
            </a:r>
            <a:r>
              <a:rPr sz="3600" b="1" spc="-195" dirty="0">
                <a:latin typeface="Arial"/>
                <a:cs typeface="Arial"/>
              </a:rPr>
              <a:t> </a:t>
            </a:r>
            <a:r>
              <a:rPr sz="3600" b="1" spc="-285" dirty="0">
                <a:latin typeface="Arial"/>
                <a:cs typeface="Arial"/>
              </a:rPr>
              <a:t>Infinito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470" dirty="0">
                <a:latin typeface="Arial"/>
                <a:cs typeface="Arial"/>
              </a:rPr>
              <a:t>Amor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13960475" cy="10904220"/>
            <a:chOff x="0" y="0"/>
            <a:chExt cx="13960475" cy="1090422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2205" y="3973221"/>
              <a:ext cx="7058496" cy="69307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54240" y="1256765"/>
              <a:ext cx="11245984" cy="11912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47023" y="2557124"/>
              <a:ext cx="5713277" cy="3981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9011184" cy="5580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0"/>
            <a:ext cx="13996315" cy="17852516"/>
            <a:chOff x="-1" y="0"/>
            <a:chExt cx="13996315" cy="1785251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10758533"/>
              <a:ext cx="6966585" cy="325159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5205" y="931775"/>
              <a:ext cx="10951109" cy="1692074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745" y="0"/>
              <a:ext cx="3258858" cy="749045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66264" y="3317410"/>
            <a:ext cx="12082145" cy="704850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8255" algn="just">
              <a:lnSpc>
                <a:spcPct val="95700"/>
              </a:lnSpc>
              <a:spcBef>
                <a:spcPts val="285"/>
              </a:spcBef>
            </a:pPr>
            <a:r>
              <a:rPr sz="3600" spc="-340" dirty="0">
                <a:latin typeface="Arial MT"/>
                <a:cs typeface="Arial" panose="020B0604020202020204" pitchFamily="34" charset="0"/>
              </a:rPr>
              <a:t>Stevens</a:t>
            </a:r>
            <a:r>
              <a:rPr sz="3600" spc="7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Aguirre</a:t>
            </a:r>
            <a:r>
              <a:rPr sz="3600" spc="75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es</a:t>
            </a:r>
            <a:r>
              <a:rPr sz="3600" spc="7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un</a:t>
            </a:r>
            <a:r>
              <a:rPr sz="3600" spc="77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60" dirty="0">
                <a:latin typeface="Arial MT"/>
                <a:cs typeface="Arial" panose="020B0604020202020204" pitchFamily="34" charset="0"/>
              </a:rPr>
              <a:t>artista</a:t>
            </a:r>
            <a:r>
              <a:rPr sz="3600" spc="7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con</a:t>
            </a:r>
            <a:r>
              <a:rPr sz="3600" spc="7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una</a:t>
            </a:r>
            <a:r>
              <a:rPr sz="3600" spc="7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 MT"/>
                <a:cs typeface="Arial" panose="020B0604020202020204" pitchFamily="34" charset="0"/>
              </a:rPr>
              <a:t>destacada</a:t>
            </a:r>
            <a:r>
              <a:rPr sz="3600" spc="78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 MT"/>
                <a:cs typeface="Arial" panose="020B0604020202020204" pitchFamily="34" charset="0"/>
              </a:rPr>
              <a:t>trayectoria</a:t>
            </a:r>
            <a:r>
              <a:rPr sz="3600" spc="78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en</a:t>
            </a:r>
            <a:r>
              <a:rPr sz="3600" spc="76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 MT"/>
                <a:cs typeface="Arial" panose="020B0604020202020204" pitchFamily="34" charset="0"/>
              </a:rPr>
              <a:t>la </a:t>
            </a:r>
            <a:r>
              <a:rPr sz="3600" spc="-405" dirty="0">
                <a:latin typeface="Arial MT"/>
                <a:cs typeface="Arial" panose="020B0604020202020204" pitchFamily="34" charset="0"/>
              </a:rPr>
              <a:t>música</a:t>
            </a:r>
            <a:r>
              <a:rPr sz="3600" spc="15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cristiana</a:t>
            </a:r>
            <a:r>
              <a:rPr sz="3600" spc="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contemporánea,</a:t>
            </a:r>
            <a:r>
              <a:rPr sz="3600" spc="11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505" dirty="0">
                <a:latin typeface="Arial MT"/>
                <a:cs typeface="Arial" panose="020B0604020202020204" pitchFamily="34" charset="0"/>
              </a:rPr>
              <a:t>que</a:t>
            </a:r>
            <a:r>
              <a:rPr sz="3600" spc="25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635" dirty="0">
                <a:latin typeface="Arial MT"/>
                <a:cs typeface="Arial" panose="020B0604020202020204" pitchFamily="34" charset="0"/>
              </a:rPr>
              <a:t>ha</a:t>
            </a:r>
            <a:r>
              <a:rPr sz="3600" spc="38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0" dirty="0">
                <a:latin typeface="Arial MT"/>
                <a:cs typeface="Arial" panose="020B0604020202020204" pitchFamily="34" charset="0"/>
              </a:rPr>
              <a:t>logrado</a:t>
            </a:r>
            <a:r>
              <a:rPr sz="3600" spc="11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consolidar</a:t>
            </a:r>
            <a:r>
              <a:rPr sz="3600" spc="21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610" dirty="0">
                <a:latin typeface="Arial MT"/>
                <a:cs typeface="Arial" panose="020B0604020202020204" pitchFamily="34" charset="0"/>
              </a:rPr>
              <a:t>su</a:t>
            </a:r>
            <a:r>
              <a:rPr sz="3600" spc="36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 MT"/>
                <a:cs typeface="Arial" panose="020B0604020202020204" pitchFamily="34" charset="0"/>
              </a:rPr>
              <a:t>carrera</a:t>
            </a:r>
            <a:r>
              <a:rPr sz="3600" spc="20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409" dirty="0">
                <a:latin typeface="Arial MT"/>
                <a:cs typeface="Arial" panose="020B0604020202020204" pitchFamily="34" charset="0"/>
              </a:rPr>
              <a:t>a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través</a:t>
            </a:r>
            <a:r>
              <a:rPr sz="3600" spc="-1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de</a:t>
            </a:r>
            <a:r>
              <a:rPr sz="3600" spc="-1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 MT"/>
                <a:cs typeface="Arial" panose="020B0604020202020204" pitchFamily="34" charset="0"/>
              </a:rPr>
              <a:t>múltiples</a:t>
            </a:r>
            <a:r>
              <a:rPr sz="3600" spc="-1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0" dirty="0">
                <a:latin typeface="Arial MT"/>
                <a:cs typeface="Arial" panose="020B0604020202020204" pitchFamily="34" charset="0"/>
              </a:rPr>
              <a:t>nominaciones</a:t>
            </a:r>
            <a:r>
              <a:rPr sz="3600" spc="-1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y</a:t>
            </a:r>
            <a:r>
              <a:rPr sz="3600" spc="-16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30" dirty="0">
                <a:latin typeface="Arial MT"/>
                <a:cs typeface="Arial" panose="020B0604020202020204" pitchFamily="34" charset="0"/>
              </a:rPr>
              <a:t>premios.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8630" marR="8255" indent="-227965" algn="just">
              <a:lnSpc>
                <a:spcPts val="4130"/>
              </a:lnSpc>
              <a:spcBef>
                <a:spcPts val="1505"/>
              </a:spcBef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spc="-330" dirty="0">
                <a:latin typeface="Arial MT"/>
                <a:cs typeface="Arial" panose="020B0604020202020204" pitchFamily="34" charset="0"/>
              </a:rPr>
              <a:t>2022:</a:t>
            </a:r>
            <a:r>
              <a:rPr sz="3600" spc="26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400" dirty="0">
                <a:latin typeface="Arial MT"/>
                <a:cs typeface="Arial" panose="020B0604020202020204" pitchFamily="34" charset="0"/>
              </a:rPr>
              <a:t>Su</a:t>
            </a:r>
            <a:r>
              <a:rPr sz="3600" spc="26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285" dirty="0">
                <a:latin typeface="Arial MT"/>
                <a:cs typeface="Arial" panose="020B0604020202020204" pitchFamily="34" charset="0"/>
              </a:rPr>
              <a:t>talento</a:t>
            </a:r>
            <a:r>
              <a:rPr sz="3600" spc="26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05" dirty="0">
                <a:latin typeface="Arial MT"/>
                <a:cs typeface="Arial" panose="020B0604020202020204" pitchFamily="34" charset="0"/>
              </a:rPr>
              <a:t>fue</a:t>
            </a:r>
            <a:r>
              <a:rPr sz="3600" spc="265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20" dirty="0">
                <a:latin typeface="Arial MT"/>
                <a:cs typeface="Arial" panose="020B0604020202020204" pitchFamily="34" charset="0"/>
              </a:rPr>
              <a:t>reconocido</a:t>
            </a:r>
            <a:r>
              <a:rPr sz="3600" spc="254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con</a:t>
            </a:r>
            <a:r>
              <a:rPr sz="3600" spc="27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una</a:t>
            </a:r>
            <a:r>
              <a:rPr sz="3600" spc="26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35" dirty="0">
                <a:latin typeface="Arial MT"/>
                <a:cs typeface="Arial" panose="020B0604020202020204" pitchFamily="34" charset="0"/>
              </a:rPr>
              <a:t>nominación</a:t>
            </a:r>
            <a:r>
              <a:rPr sz="3600" spc="265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60" dirty="0">
                <a:latin typeface="Arial MT"/>
                <a:cs typeface="Arial" panose="020B0604020202020204" pitchFamily="34" charset="0"/>
              </a:rPr>
              <a:t>a</a:t>
            </a:r>
            <a:r>
              <a:rPr sz="3600" spc="260" dirty="0">
                <a:latin typeface="Arial MT"/>
                <a:cs typeface="Arial" panose="020B0604020202020204" pitchFamily="34" charset="0"/>
              </a:rPr>
              <a:t>  </a:t>
            </a:r>
            <a:r>
              <a:rPr sz="3600" spc="-310" dirty="0">
                <a:latin typeface="Arial MT"/>
                <a:cs typeface="Arial" panose="020B0604020202020204" pitchFamily="34" charset="0"/>
              </a:rPr>
              <a:t>los 	</a:t>
            </a:r>
            <a:r>
              <a:rPr sz="3600" spc="-295" dirty="0">
                <a:latin typeface="Arial MT"/>
                <a:cs typeface="Arial" panose="020B0604020202020204" pitchFamily="34" charset="0"/>
              </a:rPr>
              <a:t>prestigiosos</a:t>
            </a:r>
            <a:r>
              <a:rPr sz="3600" spc="-1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 MT"/>
                <a:cs typeface="Arial" panose="020B0604020202020204" pitchFamily="34" charset="0"/>
              </a:rPr>
              <a:t>premios</a:t>
            </a:r>
            <a:r>
              <a:rPr sz="3600" spc="-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Núcleo</a:t>
            </a:r>
            <a:r>
              <a:rPr sz="3600" spc="-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Urbano.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8630" indent="-227965" algn="just">
              <a:lnSpc>
                <a:spcPts val="3925"/>
              </a:lnSpc>
              <a:buSzPct val="27777"/>
              <a:buFont typeface="Symbol"/>
              <a:buChar char=""/>
              <a:tabLst>
                <a:tab pos="468630" algn="l"/>
              </a:tabLst>
            </a:pPr>
            <a:r>
              <a:rPr sz="3600" spc="-330" dirty="0">
                <a:latin typeface="Arial MT"/>
                <a:cs typeface="Arial" panose="020B0604020202020204" pitchFamily="34" charset="0"/>
              </a:rPr>
              <a:t>2022:</a:t>
            </a:r>
            <a:r>
              <a:rPr sz="3600" spc="1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80" dirty="0">
                <a:latin typeface="Arial MT"/>
                <a:cs typeface="Arial" panose="020B0604020202020204" pitchFamily="34" charset="0"/>
              </a:rPr>
              <a:t>Fue</a:t>
            </a:r>
            <a:r>
              <a:rPr sz="3600" spc="1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 MT"/>
                <a:cs typeface="Arial" panose="020B0604020202020204" pitchFamily="34" charset="0"/>
              </a:rPr>
              <a:t>nominado</a:t>
            </a:r>
            <a:r>
              <a:rPr sz="3600" spc="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 MT"/>
                <a:cs typeface="Arial" panose="020B0604020202020204" pitchFamily="34" charset="0"/>
              </a:rPr>
              <a:t>a</a:t>
            </a:r>
            <a:r>
              <a:rPr sz="3600" spc="1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 MT"/>
                <a:cs typeface="Arial" panose="020B0604020202020204" pitchFamily="34" charset="0"/>
              </a:rPr>
              <a:t>los</a:t>
            </a:r>
            <a:r>
              <a:rPr sz="3600" spc="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Premios</a:t>
            </a:r>
            <a:r>
              <a:rPr sz="3600" spc="14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 MT"/>
                <a:cs typeface="Arial" panose="020B0604020202020204" pitchFamily="34" charset="0"/>
              </a:rPr>
              <a:t>Cristo</a:t>
            </a:r>
            <a:r>
              <a:rPr sz="3600" spc="150" dirty="0">
                <a:latin typeface="Arial MT"/>
                <a:cs typeface="Arial" panose="020B0604020202020204" pitchFamily="34" charset="0"/>
              </a:rPr>
              <a:t> </a:t>
            </a:r>
            <a:r>
              <a:rPr sz="2800" spc="-390" dirty="0">
                <a:latin typeface="Arial MT"/>
                <a:cs typeface="Arial" panose="020B0604020202020204" pitchFamily="34" charset="0"/>
              </a:rPr>
              <a:t>Rey</a:t>
            </a:r>
            <a:r>
              <a:rPr sz="3600" spc="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y</a:t>
            </a:r>
            <a:r>
              <a:rPr sz="3600" spc="1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 MT"/>
                <a:cs typeface="Arial" panose="020B0604020202020204" pitchFamily="34" charset="0"/>
              </a:rPr>
              <a:t>a</a:t>
            </a:r>
            <a:r>
              <a:rPr sz="3600" spc="16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 MT"/>
                <a:cs typeface="Arial" panose="020B0604020202020204" pitchFamily="34" charset="0"/>
              </a:rPr>
              <a:t>los</a:t>
            </a:r>
            <a:r>
              <a:rPr sz="3600" spc="1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15" dirty="0">
                <a:latin typeface="Arial MT"/>
                <a:cs typeface="Arial" panose="020B0604020202020204" pitchFamily="34" charset="0"/>
              </a:rPr>
              <a:t>Praise</a:t>
            </a:r>
            <a:r>
              <a:rPr sz="3600" spc="13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Music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9900">
              <a:lnSpc>
                <a:spcPts val="4135"/>
              </a:lnSpc>
            </a:pPr>
            <a:r>
              <a:rPr sz="3600" spc="-350" dirty="0">
                <a:latin typeface="Arial MT"/>
                <a:cs typeface="Arial" panose="020B0604020202020204" pitchFamily="34" charset="0"/>
              </a:rPr>
              <a:t>Awards.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8630" marR="7620" indent="-227965" algn="just">
              <a:lnSpc>
                <a:spcPts val="4130"/>
              </a:lnSpc>
              <a:spcBef>
                <a:spcPts val="209"/>
              </a:spcBef>
              <a:buSzPct val="27777"/>
              <a:buFont typeface="Symbol"/>
              <a:buChar char=""/>
              <a:tabLst>
                <a:tab pos="469900" algn="l"/>
              </a:tabLst>
            </a:pPr>
            <a:r>
              <a:rPr sz="3600" spc="-330" dirty="0">
                <a:latin typeface="Arial MT"/>
                <a:cs typeface="Arial" panose="020B0604020202020204" pitchFamily="34" charset="0"/>
              </a:rPr>
              <a:t>2023:</a:t>
            </a:r>
            <a:r>
              <a:rPr sz="3600" spc="34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95" dirty="0">
                <a:latin typeface="Arial MT"/>
                <a:cs typeface="Arial" panose="020B0604020202020204" pitchFamily="34" charset="0"/>
              </a:rPr>
              <a:t>El</a:t>
            </a:r>
            <a:r>
              <a:rPr sz="3600" spc="3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60" dirty="0">
                <a:latin typeface="Arial MT"/>
                <a:cs typeface="Arial" panose="020B0604020202020204" pitchFamily="34" charset="0"/>
              </a:rPr>
              <a:t>artista</a:t>
            </a:r>
            <a:r>
              <a:rPr sz="3600" spc="35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5" dirty="0">
                <a:latin typeface="Arial MT"/>
                <a:cs typeface="Arial" panose="020B0604020202020204" pitchFamily="34" charset="0"/>
              </a:rPr>
              <a:t>fue</a:t>
            </a:r>
            <a:r>
              <a:rPr sz="3600" spc="3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 MT"/>
                <a:cs typeface="Arial" panose="020B0604020202020204" pitchFamily="34" charset="0"/>
              </a:rPr>
              <a:t>galardonado</a:t>
            </a:r>
            <a:r>
              <a:rPr sz="3600" spc="3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400" dirty="0">
                <a:latin typeface="Arial MT"/>
                <a:cs typeface="Arial" panose="020B0604020202020204" pitchFamily="34" charset="0"/>
              </a:rPr>
              <a:t>como</a:t>
            </a:r>
            <a:r>
              <a:rPr sz="3600" spc="3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Mejor</a:t>
            </a:r>
            <a:r>
              <a:rPr sz="3600" spc="35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 MT"/>
                <a:cs typeface="Arial" panose="020B0604020202020204" pitchFamily="34" charset="0"/>
              </a:rPr>
              <a:t>Artista</a:t>
            </a:r>
            <a:r>
              <a:rPr sz="3600" spc="33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Gospel</a:t>
            </a:r>
            <a:r>
              <a:rPr sz="3600" spc="34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en</a:t>
            </a:r>
            <a:r>
              <a:rPr sz="3600" spc="34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10" dirty="0">
                <a:latin typeface="Arial MT"/>
                <a:cs typeface="Arial" panose="020B0604020202020204" pitchFamily="34" charset="0"/>
              </a:rPr>
              <a:t>los 	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Premios</a:t>
            </a:r>
            <a:r>
              <a:rPr sz="3600" spc="5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90" dirty="0">
                <a:latin typeface="Arial MT"/>
                <a:cs typeface="Arial" panose="020B0604020202020204" pitchFamily="34" charset="0"/>
              </a:rPr>
              <a:t>Cristo</a:t>
            </a:r>
            <a:r>
              <a:rPr sz="3600" spc="5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90" dirty="0">
                <a:latin typeface="Arial MT"/>
                <a:cs typeface="Arial" panose="020B0604020202020204" pitchFamily="34" charset="0"/>
              </a:rPr>
              <a:t>Rey</a:t>
            </a:r>
            <a:r>
              <a:rPr sz="3600" spc="60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de</a:t>
            </a:r>
            <a:r>
              <a:rPr sz="3600" spc="5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 MT"/>
                <a:cs typeface="Arial" panose="020B0604020202020204" pitchFamily="34" charset="0"/>
              </a:rPr>
              <a:t>la</a:t>
            </a:r>
            <a:r>
              <a:rPr sz="3600" spc="5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ciudad</a:t>
            </a:r>
            <a:r>
              <a:rPr sz="3600" spc="5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de</a:t>
            </a:r>
            <a:r>
              <a:rPr sz="3600" spc="5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65" dirty="0">
                <a:latin typeface="Arial MT"/>
                <a:cs typeface="Arial" panose="020B0604020202020204" pitchFamily="34" charset="0"/>
              </a:rPr>
              <a:t>Cali,</a:t>
            </a:r>
            <a:r>
              <a:rPr sz="3600" spc="5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un</a:t>
            </a:r>
            <a:r>
              <a:rPr sz="3600" spc="5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0" dirty="0">
                <a:latin typeface="Arial MT"/>
                <a:cs typeface="Arial" panose="020B0604020202020204" pitchFamily="34" charset="0"/>
              </a:rPr>
              <a:t>reconocimiento</a:t>
            </a:r>
            <a:r>
              <a:rPr sz="3600" spc="5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90" dirty="0">
                <a:latin typeface="Arial MT"/>
                <a:cs typeface="Arial" panose="020B0604020202020204" pitchFamily="34" charset="0"/>
              </a:rPr>
              <a:t>que 	</a:t>
            </a:r>
            <a:r>
              <a:rPr sz="3600" spc="-305" dirty="0">
                <a:latin typeface="Arial MT"/>
                <a:cs typeface="Arial" panose="020B0604020202020204" pitchFamily="34" charset="0"/>
              </a:rPr>
              <a:t>afianzó</a:t>
            </a:r>
            <a:r>
              <a:rPr sz="3600" spc="-1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su</a:t>
            </a:r>
            <a:r>
              <a:rPr sz="3600" spc="-17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posición</a:t>
            </a:r>
            <a:r>
              <a:rPr sz="3600" spc="-18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en</a:t>
            </a:r>
            <a:r>
              <a:rPr sz="3600" spc="-17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 MT"/>
                <a:cs typeface="Arial" panose="020B0604020202020204" pitchFamily="34" charset="0"/>
              </a:rPr>
              <a:t>la</a:t>
            </a:r>
            <a:r>
              <a:rPr sz="3600" spc="-17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escena</a:t>
            </a:r>
            <a:r>
              <a:rPr sz="3600" spc="-17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0" dirty="0">
                <a:latin typeface="Arial MT"/>
                <a:cs typeface="Arial" panose="020B0604020202020204" pitchFamily="34" charset="0"/>
              </a:rPr>
              <a:t>musical</a:t>
            </a:r>
            <a:r>
              <a:rPr sz="3600" spc="-16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70" dirty="0">
                <a:latin typeface="Arial MT"/>
                <a:cs typeface="Arial" panose="020B0604020202020204" pitchFamily="34" charset="0"/>
              </a:rPr>
              <a:t>local.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8630" indent="-227965" algn="just">
              <a:lnSpc>
                <a:spcPts val="3920"/>
              </a:lnSpc>
              <a:buSzPct val="27777"/>
              <a:buFont typeface="Symbol"/>
              <a:buChar char=""/>
              <a:tabLst>
                <a:tab pos="468630" algn="l"/>
              </a:tabLst>
            </a:pPr>
            <a:r>
              <a:rPr sz="3600" spc="-330" dirty="0">
                <a:latin typeface="Arial MT"/>
                <a:cs typeface="Arial" panose="020B0604020202020204" pitchFamily="34" charset="0"/>
              </a:rPr>
              <a:t>2024:</a:t>
            </a:r>
            <a:r>
              <a:rPr sz="3600" spc="22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Consolidó</a:t>
            </a:r>
            <a:r>
              <a:rPr sz="3600" spc="22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su</a:t>
            </a:r>
            <a:r>
              <a:rPr sz="3600" spc="21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carrera</a:t>
            </a:r>
            <a:r>
              <a:rPr sz="3600" spc="229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con</a:t>
            </a:r>
            <a:r>
              <a:rPr sz="3600" spc="22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 MT"/>
                <a:cs typeface="Arial" panose="020B0604020202020204" pitchFamily="34" charset="0"/>
              </a:rPr>
              <a:t>el</a:t>
            </a:r>
            <a:r>
              <a:rPr sz="3600" spc="229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lanzamiento</a:t>
            </a:r>
            <a:r>
              <a:rPr sz="3600" spc="21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de</a:t>
            </a:r>
            <a:r>
              <a:rPr sz="3600" spc="23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su</a:t>
            </a:r>
            <a:r>
              <a:rPr sz="3600" spc="21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álbum</a:t>
            </a:r>
            <a:r>
              <a:rPr sz="3600" spc="22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35" dirty="0">
                <a:latin typeface="Arial MT"/>
                <a:cs typeface="Arial" panose="020B0604020202020204" pitchFamily="34" charset="0"/>
              </a:rPr>
              <a:t>"Nadie</a:t>
            </a:r>
            <a:endParaRPr sz="3600" dirty="0">
              <a:latin typeface="Arial MT"/>
              <a:cs typeface="Arial" panose="020B0604020202020204" pitchFamily="34" charset="0"/>
            </a:endParaRPr>
          </a:p>
          <a:p>
            <a:pPr marL="469900" marR="5080" algn="just">
              <a:lnSpc>
                <a:spcPts val="4140"/>
              </a:lnSpc>
              <a:spcBef>
                <a:spcPts val="185"/>
              </a:spcBef>
            </a:pPr>
            <a:r>
              <a:rPr sz="3600" spc="-400" dirty="0">
                <a:latin typeface="Arial MT"/>
                <a:cs typeface="Arial" panose="020B0604020202020204" pitchFamily="34" charset="0"/>
              </a:rPr>
              <a:t>como</a:t>
            </a:r>
            <a:r>
              <a:rPr sz="3600" spc="-10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00" dirty="0">
                <a:latin typeface="Arial MT"/>
                <a:cs typeface="Arial" panose="020B0604020202020204" pitchFamily="34" charset="0"/>
              </a:rPr>
              <a:t>Tú",</a:t>
            </a:r>
            <a:r>
              <a:rPr sz="3600" spc="-11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siendo</a:t>
            </a:r>
            <a:r>
              <a:rPr sz="3600" spc="-10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premiado</a:t>
            </a:r>
            <a:r>
              <a:rPr sz="3600" spc="-11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55" dirty="0">
                <a:latin typeface="Arial MT"/>
                <a:cs typeface="Arial" panose="020B0604020202020204" pitchFamily="34" charset="0"/>
              </a:rPr>
              <a:t>con</a:t>
            </a:r>
            <a:r>
              <a:rPr sz="3600" spc="-10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54" dirty="0">
                <a:latin typeface="Arial MT"/>
                <a:cs typeface="Arial" panose="020B0604020202020204" pitchFamily="34" charset="0"/>
              </a:rPr>
              <a:t>el</a:t>
            </a:r>
            <a:r>
              <a:rPr sz="3600" spc="-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0" dirty="0">
                <a:latin typeface="Arial MT"/>
                <a:cs typeface="Arial" panose="020B0604020202020204" pitchFamily="34" charset="0"/>
              </a:rPr>
              <a:t>galardón</a:t>
            </a:r>
            <a:r>
              <a:rPr sz="3600" spc="-12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0" dirty="0">
                <a:latin typeface="Arial MT"/>
                <a:cs typeface="Arial" panose="020B0604020202020204" pitchFamily="34" charset="0"/>
              </a:rPr>
              <a:t>a</a:t>
            </a:r>
            <a:r>
              <a:rPr sz="3600" spc="-10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Mejor</a:t>
            </a:r>
            <a:r>
              <a:rPr sz="3600" spc="-90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Canción</a:t>
            </a:r>
            <a:r>
              <a:rPr sz="3600" spc="-11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85" dirty="0">
                <a:latin typeface="Arial MT"/>
                <a:cs typeface="Arial" panose="020B0604020202020204" pitchFamily="34" charset="0"/>
              </a:rPr>
              <a:t>Reggae</a:t>
            </a:r>
            <a:r>
              <a:rPr sz="3600" spc="-18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en</a:t>
            </a:r>
            <a:r>
              <a:rPr sz="3600" spc="68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0" dirty="0">
                <a:latin typeface="Arial MT"/>
                <a:cs typeface="Arial" panose="020B0604020202020204" pitchFamily="34" charset="0"/>
              </a:rPr>
              <a:t>los</a:t>
            </a:r>
            <a:r>
              <a:rPr sz="3600" spc="688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45" dirty="0">
                <a:latin typeface="Arial MT"/>
                <a:cs typeface="Arial" panose="020B0604020202020204" pitchFamily="34" charset="0"/>
              </a:rPr>
              <a:t>Premios</a:t>
            </a:r>
            <a:r>
              <a:rPr sz="3600" spc="687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400" dirty="0">
                <a:latin typeface="Arial MT"/>
                <a:cs typeface="Arial" panose="020B0604020202020204" pitchFamily="34" charset="0"/>
              </a:rPr>
              <a:t>Mundo</a:t>
            </a:r>
            <a:r>
              <a:rPr sz="3600" spc="6884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285" dirty="0">
                <a:latin typeface="Arial MT"/>
                <a:cs typeface="Arial" panose="020B0604020202020204" pitchFamily="34" charset="0"/>
              </a:rPr>
              <a:t>Hit</a:t>
            </a:r>
            <a:r>
              <a:rPr sz="3600" spc="68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65" dirty="0">
                <a:latin typeface="Arial MT"/>
                <a:cs typeface="Arial" panose="020B0604020202020204" pitchFamily="34" charset="0"/>
              </a:rPr>
              <a:t>de</a:t>
            </a:r>
            <a:r>
              <a:rPr sz="3600" spc="6895" dirty="0">
                <a:latin typeface="Arial MT"/>
                <a:cs typeface="Arial" panose="020B0604020202020204" pitchFamily="34" charset="0"/>
              </a:rPr>
              <a:t> </a:t>
            </a:r>
            <a:r>
              <a:rPr sz="3600" spc="-325" dirty="0">
                <a:latin typeface="Arial MT"/>
                <a:cs typeface="Arial" panose="020B0604020202020204" pitchFamily="34" charset="0"/>
              </a:rPr>
              <a:t>Bogotá</a:t>
            </a:r>
            <a:r>
              <a:rPr sz="3600" spc="-32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4985" y="1044485"/>
            <a:ext cx="14220426" cy="19059100"/>
            <a:chOff x="214985" y="1044485"/>
            <a:chExt cx="14220426" cy="1905910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8452" y="1044485"/>
              <a:ext cx="12552455" cy="8172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31328" y="1728426"/>
              <a:ext cx="5642142" cy="31779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4985" y="13656594"/>
              <a:ext cx="6966585" cy="644699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44715" y="13621035"/>
              <a:ext cx="6966585" cy="64825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69386" y="10900805"/>
              <a:ext cx="7566025" cy="25118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1234</Words>
  <Application>Microsoft Office PowerPoint</Application>
  <PresentationFormat>Personalizado</PresentationFormat>
  <Paragraphs>64</Paragraphs>
  <Slides>12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Arial MT</vt:lpstr>
      <vt:lpstr>Calibri</vt:lpstr>
      <vt:lpstr>Georgia</vt:lpstr>
      <vt:lpstr>Symbol</vt:lpstr>
      <vt:lpstr>Office Theme</vt:lpstr>
      <vt:lpstr>PRESS KIT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Póster Imprimible Acuarela Rosa</dc:title>
  <dc:creator>Hernando Peña diaz</dc:creator>
  <cp:keywords>DAFIHoRj270,BADgg8CDM7s</cp:keywords>
  <cp:lastModifiedBy>Osward</cp:lastModifiedBy>
  <cp:revision>8</cp:revision>
  <dcterms:created xsi:type="dcterms:W3CDTF">2025-08-11T01:21:27Z</dcterms:created>
  <dcterms:modified xsi:type="dcterms:W3CDTF">2025-12-30T23:21:51Z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2025-08-10T00:00:00Z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2025-08-11T00:00:00Z</vt:filetime>
  </property>
  <property fmtid="{D5CDD505-2E9C-101B-9397-08002B2CF9AE}" pid="5" name="Producer">
    <vt:lpwstr>Microsoft® Word 2016</vt:lpwstr>
  </property>
</Properties>
</file>